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20"/>
  </p:notesMasterIdLst>
  <p:handoutMasterIdLst>
    <p:handoutMasterId r:id="rId21"/>
  </p:handoutMasterIdLst>
  <p:sldIdLst>
    <p:sldId id="278" r:id="rId5"/>
    <p:sldId id="289" r:id="rId6"/>
    <p:sldId id="290" r:id="rId7"/>
    <p:sldId id="297" r:id="rId8"/>
    <p:sldId id="302" r:id="rId9"/>
    <p:sldId id="303" r:id="rId10"/>
    <p:sldId id="294" r:id="rId11"/>
    <p:sldId id="296" r:id="rId12"/>
    <p:sldId id="304" r:id="rId13"/>
    <p:sldId id="305" r:id="rId14"/>
    <p:sldId id="293" r:id="rId15"/>
    <p:sldId id="308" r:id="rId16"/>
    <p:sldId id="309" r:id="rId17"/>
    <p:sldId id="301" r:id="rId18"/>
    <p:sldId id="295" r:id="rId19"/>
  </p:sldIdLst>
  <p:sldSz cx="9144000" cy="6858000" type="screen4x3"/>
  <p:notesSz cx="6858000" cy="9144000"/>
  <p:defaultTextStyle>
    <a:defPPr>
      <a:defRPr lang="en-US"/>
    </a:defPPr>
    <a:lvl1pPr algn="l" rtl="0" eaLnBrk="0" fontAlgn="base" hangingPunct="0">
      <a:spcBef>
        <a:spcPct val="0"/>
      </a:spcBef>
      <a:spcAft>
        <a:spcPct val="0"/>
      </a:spcAft>
      <a:defRPr sz="2400" b="1" kern="1200">
        <a:solidFill>
          <a:schemeClr val="tx1"/>
        </a:solidFill>
        <a:latin typeface="Arial" charset="0"/>
        <a:ea typeface="ＭＳ Ｐゴシック" charset="-128"/>
        <a:cs typeface="ＭＳ Ｐゴシック" charset="-128"/>
      </a:defRPr>
    </a:lvl1pPr>
    <a:lvl2pPr marL="457200" algn="l" rtl="0" eaLnBrk="0" fontAlgn="base" hangingPunct="0">
      <a:spcBef>
        <a:spcPct val="0"/>
      </a:spcBef>
      <a:spcAft>
        <a:spcPct val="0"/>
      </a:spcAft>
      <a:defRPr sz="2400" b="1"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b="1"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b="1"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b="1"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b="1"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b="1"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b="1"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b="1" kern="1200">
        <a:solidFill>
          <a:schemeClr val="tx1"/>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1D36"/>
    <a:srgbClr val="5B89B4"/>
    <a:srgbClr val="098776"/>
    <a:srgbClr val="036196"/>
    <a:srgbClr val="F5A81C"/>
    <a:srgbClr val="D0B787"/>
    <a:srgbClr val="E86752"/>
    <a:srgbClr val="7CBF68"/>
    <a:srgbClr val="C5E1BA"/>
    <a:srgbClr val="CCE1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868F88-3284-A8E1-6169-91BBCB0C26C8}" v="15" dt="2023-05-31T03:41:21.988"/>
    <p1510:client id="{FD2468F7-2F88-4741-A803-B4BF7AD0B606}" v="5" dt="2023-06-01T00:27:26.8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43"/>
    <p:restoredTop sz="96197"/>
  </p:normalViewPr>
  <p:slideViewPr>
    <p:cSldViewPr>
      <p:cViewPr varScale="1">
        <p:scale>
          <a:sx n="110" d="100"/>
          <a:sy n="110" d="100"/>
        </p:scale>
        <p:origin x="198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en-US"/>
          </a:p>
        </p:txBody>
      </p:sp>
      <p:sp>
        <p:nvSpPr>
          <p:cNvPr id="4403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n-US"/>
          </a:p>
        </p:txBody>
      </p:sp>
      <p:sp>
        <p:nvSpPr>
          <p:cNvPr id="4403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en-US"/>
          </a:p>
        </p:txBody>
      </p:sp>
      <p:sp>
        <p:nvSpPr>
          <p:cNvPr id="4403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pPr>
              <a:defRPr/>
            </a:pPr>
            <a:fld id="{37F9F940-BEB2-DD49-BD3D-6A580D2D43DC}" type="slidenum">
              <a:rPr lang="en-US"/>
              <a:pPr>
                <a:defRPr/>
              </a:pPr>
              <a:t>‹#›</a:t>
            </a:fld>
            <a:endParaRPr lang="en-US"/>
          </a:p>
        </p:txBody>
      </p:sp>
    </p:spTree>
    <p:extLst>
      <p:ext uri="{BB962C8B-B14F-4D97-AF65-F5344CB8AC3E}">
        <p14:creationId xmlns:p14="http://schemas.microsoft.com/office/powerpoint/2010/main" val="23222745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en-US"/>
          </a:p>
        </p:txBody>
      </p:sp>
      <p:sp>
        <p:nvSpPr>
          <p:cNvPr id="2150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en-US"/>
          </a:p>
        </p:txBody>
      </p:sp>
      <p:sp>
        <p:nvSpPr>
          <p:cNvPr id="2151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pPr>
              <a:defRPr/>
            </a:pPr>
            <a:fld id="{0584C85B-4ACB-E243-ADB3-0440CCA85B4B}" type="slidenum">
              <a:rPr lang="en-US"/>
              <a:pPr>
                <a:defRPr/>
              </a:pPr>
              <a:t>‹#›</a:t>
            </a:fld>
            <a:endParaRPr lang="en-US"/>
          </a:p>
        </p:txBody>
      </p:sp>
    </p:spTree>
    <p:extLst>
      <p:ext uri="{BB962C8B-B14F-4D97-AF65-F5344CB8AC3E}">
        <p14:creationId xmlns:p14="http://schemas.microsoft.com/office/powerpoint/2010/main" val="8814193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401C44C-8CB6-EC43-A6AA-73011202EA20}"/>
              </a:ext>
            </a:extLst>
          </p:cNvPr>
          <p:cNvPicPr>
            <a:picLocks noChangeAspect="1"/>
          </p:cNvPicPr>
          <p:nvPr userDrawn="1"/>
        </p:nvPicPr>
        <p:blipFill>
          <a:blip r:embed="rId2"/>
          <a:srcRect/>
          <a:stretch/>
        </p:blipFill>
        <p:spPr>
          <a:xfrm>
            <a:off x="-6956" y="0"/>
            <a:ext cx="9144000" cy="6858000"/>
          </a:xfrm>
          <a:prstGeom prst="rect">
            <a:avLst/>
          </a:prstGeom>
        </p:spPr>
      </p:pic>
      <p:sp>
        <p:nvSpPr>
          <p:cNvPr id="2" name="Title 1"/>
          <p:cNvSpPr>
            <a:spLocks noGrp="1"/>
          </p:cNvSpPr>
          <p:nvPr>
            <p:ph type="ctrTitle" hasCustomPrompt="1"/>
          </p:nvPr>
        </p:nvSpPr>
        <p:spPr>
          <a:xfrm>
            <a:off x="685800" y="2348880"/>
            <a:ext cx="7990656" cy="1470025"/>
          </a:xfrm>
          <a:prstGeom prst="rect">
            <a:avLst/>
          </a:prstGeom>
        </p:spPr>
        <p:txBody>
          <a:bodyPr anchor="t" anchorCtr="0"/>
          <a:lstStyle>
            <a:lvl1pPr>
              <a:defRPr sz="3000" b="1">
                <a:solidFill>
                  <a:schemeClr val="bg1"/>
                </a:solidFill>
              </a:defRPr>
            </a:lvl1pPr>
          </a:lstStyle>
          <a:p>
            <a:r>
              <a:rPr lang="en-GB" dirty="0"/>
              <a:t>Presentation heading</a:t>
            </a:r>
            <a:br>
              <a:rPr lang="en-GB" dirty="0"/>
            </a:br>
            <a:r>
              <a:rPr lang="en-GB" dirty="0"/>
              <a:t>(can break over two lines)</a:t>
            </a:r>
            <a:endParaRPr lang="en-US" dirty="0"/>
          </a:p>
        </p:txBody>
      </p:sp>
      <p:sp>
        <p:nvSpPr>
          <p:cNvPr id="3" name="Subtitle 2"/>
          <p:cNvSpPr>
            <a:spLocks noGrp="1"/>
          </p:cNvSpPr>
          <p:nvPr>
            <p:ph type="subTitle" idx="1" hasCustomPrompt="1"/>
          </p:nvPr>
        </p:nvSpPr>
        <p:spPr>
          <a:xfrm>
            <a:off x="683589" y="3875372"/>
            <a:ext cx="7990656" cy="816496"/>
          </a:xfrm>
        </p:spPr>
        <p:txBody>
          <a:bodyPr/>
          <a:lstStyle>
            <a:lvl1pPr marL="0" indent="0" algn="l">
              <a:buNone/>
              <a:defRPr sz="140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dirty="0"/>
              <a:t>Presenter: [name] </a:t>
            </a:r>
            <a:br>
              <a:rPr lang="en-GB" dirty="0"/>
            </a:br>
            <a:r>
              <a:rPr lang="en-GB" dirty="0"/>
              <a:t>Title of presenter </a:t>
            </a:r>
            <a:br>
              <a:rPr lang="en-GB" dirty="0"/>
            </a:br>
            <a:r>
              <a:rPr lang="en-GB" dirty="0"/>
              <a:t>Date of presentation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6EF232BC-DF4D-B845-8FD1-9B0BBAE4D6C3}"/>
              </a:ext>
            </a:extLst>
          </p:cNvPr>
          <p:cNvSpPr>
            <a:spLocks noGrp="1"/>
          </p:cNvSpPr>
          <p:nvPr>
            <p:ph type="title" hasCustomPrompt="1"/>
          </p:nvPr>
        </p:nvSpPr>
        <p:spPr>
          <a:xfrm>
            <a:off x="673797" y="620688"/>
            <a:ext cx="6552728" cy="504056"/>
          </a:xfrm>
          <a:prstGeom prst="rect">
            <a:avLst/>
          </a:prstGeom>
        </p:spPr>
        <p:txBody>
          <a:bodyPr lIns="0" tIns="0" rIns="0" bIns="0" anchor="t" anchorCtr="0"/>
          <a:lstStyle>
            <a:lvl1pPr>
              <a:defRPr sz="2400"/>
            </a:lvl1pPr>
          </a:lstStyle>
          <a:p>
            <a:r>
              <a:rPr lang="en-GB" dirty="0"/>
              <a:t>Slide title</a:t>
            </a:r>
            <a:endParaRPr lang="en-US" dirty="0"/>
          </a:p>
        </p:txBody>
      </p:sp>
      <p:sp>
        <p:nvSpPr>
          <p:cNvPr id="2" name="TextBox 1">
            <a:extLst>
              <a:ext uri="{FF2B5EF4-FFF2-40B4-BE49-F238E27FC236}">
                <a16:creationId xmlns:a16="http://schemas.microsoft.com/office/drawing/2014/main" id="{8CF2CAFE-F15C-9C45-AB9A-98F72E9CCFCC}"/>
              </a:ext>
            </a:extLst>
          </p:cNvPr>
          <p:cNvSpPr txBox="1"/>
          <p:nvPr userDrawn="1"/>
        </p:nvSpPr>
        <p:spPr>
          <a:xfrm>
            <a:off x="702500" y="1844824"/>
            <a:ext cx="6552728" cy="3538337"/>
          </a:xfrm>
          <a:prstGeom prst="rect">
            <a:avLst/>
          </a:prstGeom>
          <a:noFill/>
        </p:spPr>
        <p:txBody>
          <a:bodyPr wrap="square" lIns="0" tIns="0" rIns="0" bIns="0" rtlCol="0">
            <a:noAutofit/>
          </a:bodyPr>
          <a:lstStyle/>
          <a:p>
            <a:endParaRPr lang="en-US" sz="1400" b="0" i="0" dirty="0">
              <a:latin typeface="Arial" panose="020B0604020202020204" pitchFamily="34" charset="0"/>
              <a:cs typeface="Arial" panose="020B0604020202020204" pitchFamily="34" charset="0"/>
            </a:endParaRPr>
          </a:p>
        </p:txBody>
      </p:sp>
      <p:sp>
        <p:nvSpPr>
          <p:cNvPr id="13" name="Rectangle 3">
            <a:extLst>
              <a:ext uri="{FF2B5EF4-FFF2-40B4-BE49-F238E27FC236}">
                <a16:creationId xmlns:a16="http://schemas.microsoft.com/office/drawing/2014/main" id="{E555AB2B-184A-F84C-A8DC-0E2698DA0BBF}"/>
              </a:ext>
            </a:extLst>
          </p:cNvPr>
          <p:cNvSpPr>
            <a:spLocks noGrp="1" noChangeArrowheads="1"/>
          </p:cNvSpPr>
          <p:nvPr>
            <p:ph idx="1"/>
          </p:nvPr>
        </p:nvSpPr>
        <p:spPr bwMode="auto">
          <a:xfrm>
            <a:off x="673797" y="1700213"/>
            <a:ext cx="6408712" cy="417646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64371" y="1700213"/>
            <a:ext cx="3429000" cy="4408512"/>
          </a:xfrm>
        </p:spPr>
        <p:txBody>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291218" y="1700213"/>
            <a:ext cx="3429000" cy="4408512"/>
          </a:xfrm>
        </p:spPr>
        <p:txBody>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itle 1">
            <a:extLst>
              <a:ext uri="{FF2B5EF4-FFF2-40B4-BE49-F238E27FC236}">
                <a16:creationId xmlns:a16="http://schemas.microsoft.com/office/drawing/2014/main" id="{F4FA795D-9D28-1947-BA6A-EF0D4CE0393B}"/>
              </a:ext>
            </a:extLst>
          </p:cNvPr>
          <p:cNvSpPr>
            <a:spLocks noGrp="1"/>
          </p:cNvSpPr>
          <p:nvPr>
            <p:ph type="title" hasCustomPrompt="1"/>
          </p:nvPr>
        </p:nvSpPr>
        <p:spPr>
          <a:xfrm>
            <a:off x="683568" y="620688"/>
            <a:ext cx="6552728" cy="504056"/>
          </a:xfrm>
          <a:prstGeom prst="rect">
            <a:avLst/>
          </a:prstGeom>
        </p:spPr>
        <p:txBody>
          <a:bodyPr lIns="0" tIns="0" rIns="0" bIns="0" anchor="t" anchorCtr="0"/>
          <a:lstStyle>
            <a:lvl1pPr>
              <a:defRPr sz="2400"/>
            </a:lvl1pPr>
          </a:lstStyle>
          <a:p>
            <a:r>
              <a:rPr lang="en-GB" dirty="0"/>
              <a:t>Slide title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906E0C-82C6-9442-AA9F-8EB54AEE8A6A}"/>
              </a:ext>
            </a:extLst>
          </p:cNvPr>
          <p:cNvPicPr>
            <a:picLocks noChangeAspect="1"/>
          </p:cNvPicPr>
          <p:nvPr userDrawn="1"/>
        </p:nvPicPr>
        <p:blipFill>
          <a:blip r:embed="rId2"/>
          <a:srcRect/>
          <a:stretch/>
        </p:blipFill>
        <p:spPr>
          <a:xfrm>
            <a:off x="0" y="0"/>
            <a:ext cx="9144000" cy="6858000"/>
          </a:xfrm>
          <a:prstGeom prst="rect">
            <a:avLst/>
          </a:prstGeom>
        </p:spPr>
      </p:pic>
      <p:sp>
        <p:nvSpPr>
          <p:cNvPr id="10" name="Title 1">
            <a:extLst>
              <a:ext uri="{FF2B5EF4-FFF2-40B4-BE49-F238E27FC236}">
                <a16:creationId xmlns:a16="http://schemas.microsoft.com/office/drawing/2014/main" id="{D6BE8BB5-A91A-BE46-A0D6-7EA79AB5F091}"/>
              </a:ext>
            </a:extLst>
          </p:cNvPr>
          <p:cNvSpPr>
            <a:spLocks noGrp="1"/>
          </p:cNvSpPr>
          <p:nvPr>
            <p:ph type="ctrTitle" hasCustomPrompt="1"/>
          </p:nvPr>
        </p:nvSpPr>
        <p:spPr>
          <a:xfrm>
            <a:off x="685800" y="2348880"/>
            <a:ext cx="7990656" cy="1470025"/>
          </a:xfrm>
          <a:prstGeom prst="rect">
            <a:avLst/>
          </a:prstGeom>
        </p:spPr>
        <p:txBody>
          <a:bodyPr anchor="t" anchorCtr="0"/>
          <a:lstStyle>
            <a:lvl1pPr>
              <a:defRPr sz="3000" b="1">
                <a:solidFill>
                  <a:schemeClr val="bg1"/>
                </a:solidFill>
              </a:defRPr>
            </a:lvl1pPr>
          </a:lstStyle>
          <a:p>
            <a:r>
              <a:rPr lang="en-GB" dirty="0"/>
              <a:t>Divider slide title</a:t>
            </a:r>
            <a:endParaRPr lang="en-US" dirty="0"/>
          </a:p>
        </p:txBody>
      </p:sp>
    </p:spTree>
    <p:extLst>
      <p:ext uri="{BB962C8B-B14F-4D97-AF65-F5344CB8AC3E}">
        <p14:creationId xmlns:p14="http://schemas.microsoft.com/office/powerpoint/2010/main" val="427614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906E0C-82C6-9442-AA9F-8EB54AEE8A6A}"/>
              </a:ext>
            </a:extLst>
          </p:cNvPr>
          <p:cNvPicPr>
            <a:picLocks noChangeAspect="1"/>
          </p:cNvPicPr>
          <p:nvPr userDrawn="1"/>
        </p:nvPicPr>
        <p:blipFill>
          <a:blip r:embed="rId2"/>
          <a:srcRect/>
          <a:stretch/>
        </p:blipFill>
        <p:spPr>
          <a:xfrm>
            <a:off x="0" y="0"/>
            <a:ext cx="9144000" cy="6858000"/>
          </a:xfrm>
          <a:prstGeom prst="rect">
            <a:avLst/>
          </a:prstGeom>
        </p:spPr>
      </p:pic>
      <p:sp>
        <p:nvSpPr>
          <p:cNvPr id="10" name="Title 1">
            <a:extLst>
              <a:ext uri="{FF2B5EF4-FFF2-40B4-BE49-F238E27FC236}">
                <a16:creationId xmlns:a16="http://schemas.microsoft.com/office/drawing/2014/main" id="{D6BE8BB5-A91A-BE46-A0D6-7EA79AB5F091}"/>
              </a:ext>
            </a:extLst>
          </p:cNvPr>
          <p:cNvSpPr>
            <a:spLocks noGrp="1"/>
          </p:cNvSpPr>
          <p:nvPr>
            <p:ph type="ctrTitle" hasCustomPrompt="1"/>
          </p:nvPr>
        </p:nvSpPr>
        <p:spPr>
          <a:xfrm>
            <a:off x="685800" y="2348880"/>
            <a:ext cx="7990656" cy="1470025"/>
          </a:xfrm>
          <a:prstGeom prst="rect">
            <a:avLst/>
          </a:prstGeom>
        </p:spPr>
        <p:txBody>
          <a:bodyPr anchor="t" anchorCtr="0"/>
          <a:lstStyle>
            <a:lvl1pPr>
              <a:defRPr sz="3000" b="1">
                <a:solidFill>
                  <a:schemeClr val="bg1"/>
                </a:solidFill>
              </a:defRPr>
            </a:lvl1pPr>
          </a:lstStyle>
          <a:p>
            <a:r>
              <a:rPr lang="en-GB" dirty="0"/>
              <a:t>Divider slide title</a:t>
            </a:r>
            <a:endParaRPr lang="en-US" dirty="0"/>
          </a:p>
        </p:txBody>
      </p:sp>
    </p:spTree>
    <p:extLst>
      <p:ext uri="{BB962C8B-B14F-4D97-AF65-F5344CB8AC3E}">
        <p14:creationId xmlns:p14="http://schemas.microsoft.com/office/powerpoint/2010/main" val="2769468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906E0C-82C6-9442-AA9F-8EB54AEE8A6A}"/>
              </a:ext>
            </a:extLst>
          </p:cNvPr>
          <p:cNvPicPr>
            <a:picLocks noChangeAspect="1"/>
          </p:cNvPicPr>
          <p:nvPr userDrawn="1"/>
        </p:nvPicPr>
        <p:blipFill>
          <a:blip r:embed="rId2"/>
          <a:srcRect/>
          <a:stretch/>
        </p:blipFill>
        <p:spPr>
          <a:xfrm>
            <a:off x="0" y="0"/>
            <a:ext cx="9144000" cy="6858000"/>
          </a:xfrm>
          <a:prstGeom prst="rect">
            <a:avLst/>
          </a:prstGeom>
        </p:spPr>
      </p:pic>
      <p:sp>
        <p:nvSpPr>
          <p:cNvPr id="10" name="Title 1">
            <a:extLst>
              <a:ext uri="{FF2B5EF4-FFF2-40B4-BE49-F238E27FC236}">
                <a16:creationId xmlns:a16="http://schemas.microsoft.com/office/drawing/2014/main" id="{D6BE8BB5-A91A-BE46-A0D6-7EA79AB5F091}"/>
              </a:ext>
            </a:extLst>
          </p:cNvPr>
          <p:cNvSpPr>
            <a:spLocks noGrp="1"/>
          </p:cNvSpPr>
          <p:nvPr>
            <p:ph type="ctrTitle" hasCustomPrompt="1"/>
          </p:nvPr>
        </p:nvSpPr>
        <p:spPr>
          <a:xfrm>
            <a:off x="685800" y="2348880"/>
            <a:ext cx="7990656" cy="1470025"/>
          </a:xfrm>
          <a:prstGeom prst="rect">
            <a:avLst/>
          </a:prstGeom>
        </p:spPr>
        <p:txBody>
          <a:bodyPr anchor="t" anchorCtr="0"/>
          <a:lstStyle>
            <a:lvl1pPr>
              <a:defRPr sz="3000" b="1"/>
            </a:lvl1pPr>
          </a:lstStyle>
          <a:p>
            <a:r>
              <a:rPr lang="en-GB" dirty="0"/>
              <a:t>Divider slide title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906E0C-82C6-9442-AA9F-8EB54AEE8A6A}"/>
              </a:ext>
            </a:extLst>
          </p:cNvPr>
          <p:cNvPicPr>
            <a:picLocks noChangeAspect="1"/>
          </p:cNvPicPr>
          <p:nvPr userDrawn="1"/>
        </p:nvPicPr>
        <p:blipFill>
          <a:blip r:embed="rId2"/>
          <a:srcRect/>
          <a:stretch/>
        </p:blipFill>
        <p:spPr>
          <a:xfrm>
            <a:off x="0" y="0"/>
            <a:ext cx="9144000" cy="6858000"/>
          </a:xfrm>
          <a:prstGeom prst="rect">
            <a:avLst/>
          </a:prstGeom>
        </p:spPr>
      </p:pic>
      <p:sp>
        <p:nvSpPr>
          <p:cNvPr id="4" name="Title 1">
            <a:extLst>
              <a:ext uri="{FF2B5EF4-FFF2-40B4-BE49-F238E27FC236}">
                <a16:creationId xmlns:a16="http://schemas.microsoft.com/office/drawing/2014/main" id="{FA661B4C-6AE5-3741-87AD-AC6D146226C6}"/>
              </a:ext>
            </a:extLst>
          </p:cNvPr>
          <p:cNvSpPr>
            <a:spLocks noGrp="1"/>
          </p:cNvSpPr>
          <p:nvPr>
            <p:ph type="title" hasCustomPrompt="1"/>
          </p:nvPr>
        </p:nvSpPr>
        <p:spPr>
          <a:xfrm>
            <a:off x="673797" y="620688"/>
            <a:ext cx="6552728" cy="504056"/>
          </a:xfrm>
          <a:prstGeom prst="rect">
            <a:avLst/>
          </a:prstGeom>
        </p:spPr>
        <p:txBody>
          <a:bodyPr lIns="0" tIns="0" rIns="0" bIns="0" anchor="t" anchorCtr="0"/>
          <a:lstStyle>
            <a:lvl1pPr>
              <a:defRPr sz="2400"/>
            </a:lvl1pPr>
          </a:lstStyle>
          <a:p>
            <a:r>
              <a:rPr lang="en-GB" dirty="0"/>
              <a:t>Slide title</a:t>
            </a:r>
            <a:endParaRPr lang="en-US" dirty="0"/>
          </a:p>
        </p:txBody>
      </p:sp>
      <p:sp>
        <p:nvSpPr>
          <p:cNvPr id="5" name="Rectangle 3">
            <a:extLst>
              <a:ext uri="{FF2B5EF4-FFF2-40B4-BE49-F238E27FC236}">
                <a16:creationId xmlns:a16="http://schemas.microsoft.com/office/drawing/2014/main" id="{2B9F90DC-ED64-2C45-AD55-2B4F81560BB3}"/>
              </a:ext>
            </a:extLst>
          </p:cNvPr>
          <p:cNvSpPr>
            <a:spLocks noGrp="1" noChangeArrowheads="1"/>
          </p:cNvSpPr>
          <p:nvPr>
            <p:ph idx="1"/>
          </p:nvPr>
        </p:nvSpPr>
        <p:spPr bwMode="auto">
          <a:xfrm>
            <a:off x="673797" y="1700213"/>
            <a:ext cx="6408712" cy="417646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912251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906E0C-82C6-9442-AA9F-8EB54AEE8A6A}"/>
              </a:ext>
            </a:extLst>
          </p:cNvPr>
          <p:cNvPicPr>
            <a:picLocks noChangeAspect="1"/>
          </p:cNvPicPr>
          <p:nvPr userDrawn="1"/>
        </p:nvPicPr>
        <p:blipFill>
          <a:blip r:embed="rId2"/>
          <a:srcRect/>
          <a:stretch/>
        </p:blipFill>
        <p:spPr>
          <a:xfrm>
            <a:off x="0" y="0"/>
            <a:ext cx="9144000" cy="6858000"/>
          </a:xfrm>
          <a:prstGeom prst="rect">
            <a:avLst/>
          </a:prstGeom>
        </p:spPr>
      </p:pic>
      <p:sp>
        <p:nvSpPr>
          <p:cNvPr id="4" name="Title 1">
            <a:extLst>
              <a:ext uri="{FF2B5EF4-FFF2-40B4-BE49-F238E27FC236}">
                <a16:creationId xmlns:a16="http://schemas.microsoft.com/office/drawing/2014/main" id="{FA661B4C-6AE5-3741-87AD-AC6D146226C6}"/>
              </a:ext>
            </a:extLst>
          </p:cNvPr>
          <p:cNvSpPr>
            <a:spLocks noGrp="1"/>
          </p:cNvSpPr>
          <p:nvPr>
            <p:ph type="title" hasCustomPrompt="1"/>
          </p:nvPr>
        </p:nvSpPr>
        <p:spPr>
          <a:xfrm>
            <a:off x="673797" y="620688"/>
            <a:ext cx="6552728" cy="504056"/>
          </a:xfrm>
          <a:prstGeom prst="rect">
            <a:avLst/>
          </a:prstGeom>
        </p:spPr>
        <p:txBody>
          <a:bodyPr lIns="0" tIns="0" rIns="0" bIns="0" anchor="t" anchorCtr="0"/>
          <a:lstStyle>
            <a:lvl1pPr>
              <a:defRPr sz="2400"/>
            </a:lvl1pPr>
          </a:lstStyle>
          <a:p>
            <a:r>
              <a:rPr lang="en-GB" dirty="0"/>
              <a:t>Slide title</a:t>
            </a:r>
            <a:endParaRPr lang="en-US" dirty="0"/>
          </a:p>
        </p:txBody>
      </p:sp>
      <p:sp>
        <p:nvSpPr>
          <p:cNvPr id="5" name="Rectangle 3">
            <a:extLst>
              <a:ext uri="{FF2B5EF4-FFF2-40B4-BE49-F238E27FC236}">
                <a16:creationId xmlns:a16="http://schemas.microsoft.com/office/drawing/2014/main" id="{2B9F90DC-ED64-2C45-AD55-2B4F81560BB3}"/>
              </a:ext>
            </a:extLst>
          </p:cNvPr>
          <p:cNvSpPr>
            <a:spLocks noGrp="1" noChangeArrowheads="1"/>
          </p:cNvSpPr>
          <p:nvPr>
            <p:ph idx="1"/>
          </p:nvPr>
        </p:nvSpPr>
        <p:spPr bwMode="auto">
          <a:xfrm>
            <a:off x="673797" y="1700213"/>
            <a:ext cx="6408712" cy="417646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864013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906E0C-82C6-9442-AA9F-8EB54AEE8A6A}"/>
              </a:ext>
            </a:extLst>
          </p:cNvPr>
          <p:cNvPicPr>
            <a:picLocks noChangeAspect="1"/>
          </p:cNvPicPr>
          <p:nvPr userDrawn="1"/>
        </p:nvPicPr>
        <p:blipFill>
          <a:blip r:embed="rId2"/>
          <a:srcRect/>
          <a:stretch/>
        </p:blipFill>
        <p:spPr>
          <a:xfrm>
            <a:off x="0" y="0"/>
            <a:ext cx="9144000" cy="6858000"/>
          </a:xfrm>
          <a:prstGeom prst="rect">
            <a:avLst/>
          </a:prstGeom>
        </p:spPr>
      </p:pic>
      <p:sp>
        <p:nvSpPr>
          <p:cNvPr id="4" name="Title 1">
            <a:extLst>
              <a:ext uri="{FF2B5EF4-FFF2-40B4-BE49-F238E27FC236}">
                <a16:creationId xmlns:a16="http://schemas.microsoft.com/office/drawing/2014/main" id="{FA661B4C-6AE5-3741-87AD-AC6D146226C6}"/>
              </a:ext>
            </a:extLst>
          </p:cNvPr>
          <p:cNvSpPr>
            <a:spLocks noGrp="1"/>
          </p:cNvSpPr>
          <p:nvPr>
            <p:ph type="title" hasCustomPrompt="1"/>
          </p:nvPr>
        </p:nvSpPr>
        <p:spPr>
          <a:xfrm>
            <a:off x="673797" y="620688"/>
            <a:ext cx="6552728" cy="504056"/>
          </a:xfrm>
          <a:prstGeom prst="rect">
            <a:avLst/>
          </a:prstGeom>
        </p:spPr>
        <p:txBody>
          <a:bodyPr lIns="0" tIns="0" rIns="0" bIns="0" anchor="t" anchorCtr="0"/>
          <a:lstStyle>
            <a:lvl1pPr>
              <a:defRPr sz="2400"/>
            </a:lvl1pPr>
          </a:lstStyle>
          <a:p>
            <a:r>
              <a:rPr lang="en-GB" dirty="0"/>
              <a:t>Slide title</a:t>
            </a:r>
            <a:endParaRPr lang="en-US" dirty="0"/>
          </a:p>
        </p:txBody>
      </p:sp>
      <p:sp>
        <p:nvSpPr>
          <p:cNvPr id="6" name="Content Placeholder 2">
            <a:extLst>
              <a:ext uri="{FF2B5EF4-FFF2-40B4-BE49-F238E27FC236}">
                <a16:creationId xmlns:a16="http://schemas.microsoft.com/office/drawing/2014/main" id="{1615F83F-C934-794A-BFD9-6BFE9E39EDD7}"/>
              </a:ext>
            </a:extLst>
          </p:cNvPr>
          <p:cNvSpPr>
            <a:spLocks noGrp="1"/>
          </p:cNvSpPr>
          <p:nvPr>
            <p:ph sz="half" idx="1"/>
          </p:nvPr>
        </p:nvSpPr>
        <p:spPr>
          <a:xfrm>
            <a:off x="664371" y="1700213"/>
            <a:ext cx="3429000" cy="4408512"/>
          </a:xfrm>
        </p:spPr>
        <p:txBody>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Content Placeholder 3">
            <a:extLst>
              <a:ext uri="{FF2B5EF4-FFF2-40B4-BE49-F238E27FC236}">
                <a16:creationId xmlns:a16="http://schemas.microsoft.com/office/drawing/2014/main" id="{01FA1573-83CF-7044-A8C3-2DB3B00F14FE}"/>
              </a:ext>
            </a:extLst>
          </p:cNvPr>
          <p:cNvSpPr>
            <a:spLocks noGrp="1"/>
          </p:cNvSpPr>
          <p:nvPr>
            <p:ph sz="half" idx="2"/>
          </p:nvPr>
        </p:nvSpPr>
        <p:spPr>
          <a:xfrm>
            <a:off x="4291218" y="1700213"/>
            <a:ext cx="3429000" cy="4408512"/>
          </a:xfrm>
        </p:spPr>
        <p:txBody>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151944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906E0C-82C6-9442-AA9F-8EB54AEE8A6A}"/>
              </a:ext>
            </a:extLst>
          </p:cNvPr>
          <p:cNvPicPr>
            <a:picLocks noChangeAspect="1"/>
          </p:cNvPicPr>
          <p:nvPr userDrawn="1"/>
        </p:nvPicPr>
        <p:blipFill>
          <a:blip r:embed="rId2"/>
          <a:srcRect/>
          <a:stretch/>
        </p:blipFill>
        <p:spPr>
          <a:xfrm>
            <a:off x="0" y="0"/>
            <a:ext cx="9144000" cy="6858000"/>
          </a:xfrm>
          <a:prstGeom prst="rect">
            <a:avLst/>
          </a:prstGeom>
        </p:spPr>
      </p:pic>
      <p:sp>
        <p:nvSpPr>
          <p:cNvPr id="4" name="Title 1">
            <a:extLst>
              <a:ext uri="{FF2B5EF4-FFF2-40B4-BE49-F238E27FC236}">
                <a16:creationId xmlns:a16="http://schemas.microsoft.com/office/drawing/2014/main" id="{FA661B4C-6AE5-3741-87AD-AC6D146226C6}"/>
              </a:ext>
            </a:extLst>
          </p:cNvPr>
          <p:cNvSpPr>
            <a:spLocks noGrp="1"/>
          </p:cNvSpPr>
          <p:nvPr>
            <p:ph type="title" hasCustomPrompt="1"/>
          </p:nvPr>
        </p:nvSpPr>
        <p:spPr>
          <a:xfrm>
            <a:off x="673797" y="620688"/>
            <a:ext cx="6552728" cy="504056"/>
          </a:xfrm>
          <a:prstGeom prst="rect">
            <a:avLst/>
          </a:prstGeom>
        </p:spPr>
        <p:txBody>
          <a:bodyPr lIns="0" tIns="0" rIns="0" bIns="0" anchor="t" anchorCtr="0"/>
          <a:lstStyle>
            <a:lvl1pPr>
              <a:defRPr sz="2400"/>
            </a:lvl1pPr>
          </a:lstStyle>
          <a:p>
            <a:r>
              <a:rPr lang="en-GB" dirty="0"/>
              <a:t>Slide title</a:t>
            </a:r>
            <a:endParaRPr lang="en-US" dirty="0"/>
          </a:p>
        </p:txBody>
      </p:sp>
      <p:sp>
        <p:nvSpPr>
          <p:cNvPr id="6" name="Content Placeholder 2">
            <a:extLst>
              <a:ext uri="{FF2B5EF4-FFF2-40B4-BE49-F238E27FC236}">
                <a16:creationId xmlns:a16="http://schemas.microsoft.com/office/drawing/2014/main" id="{B79343A1-ED93-D949-AC04-CBB2D1AC1629}"/>
              </a:ext>
            </a:extLst>
          </p:cNvPr>
          <p:cNvSpPr>
            <a:spLocks noGrp="1"/>
          </p:cNvSpPr>
          <p:nvPr>
            <p:ph sz="half" idx="1"/>
          </p:nvPr>
        </p:nvSpPr>
        <p:spPr>
          <a:xfrm>
            <a:off x="664371" y="1700213"/>
            <a:ext cx="3429000" cy="4408512"/>
          </a:xfrm>
        </p:spPr>
        <p:txBody>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Content Placeholder 3">
            <a:extLst>
              <a:ext uri="{FF2B5EF4-FFF2-40B4-BE49-F238E27FC236}">
                <a16:creationId xmlns:a16="http://schemas.microsoft.com/office/drawing/2014/main" id="{2466D8D7-2FA8-774B-BAD8-5F653482F1CD}"/>
              </a:ext>
            </a:extLst>
          </p:cNvPr>
          <p:cNvSpPr>
            <a:spLocks noGrp="1"/>
          </p:cNvSpPr>
          <p:nvPr>
            <p:ph sz="half" idx="2"/>
          </p:nvPr>
        </p:nvSpPr>
        <p:spPr>
          <a:xfrm>
            <a:off x="4291218" y="1700213"/>
            <a:ext cx="3429000" cy="4408512"/>
          </a:xfrm>
        </p:spPr>
        <p:txBody>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7869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F07676-8665-2747-99CB-3C0C02ED376F}"/>
              </a:ext>
            </a:extLst>
          </p:cNvPr>
          <p:cNvPicPr>
            <a:picLocks noChangeAspect="1"/>
          </p:cNvPicPr>
          <p:nvPr userDrawn="1"/>
        </p:nvPicPr>
        <p:blipFill>
          <a:blip r:embed="rId2"/>
          <a:srcRect/>
          <a:stretch/>
        </p:blipFill>
        <p:spPr>
          <a:xfrm>
            <a:off x="0" y="0"/>
            <a:ext cx="9144000" cy="6858000"/>
          </a:xfrm>
          <a:prstGeom prst="rect">
            <a:avLst/>
          </a:prstGeom>
        </p:spPr>
      </p:pic>
      <p:sp>
        <p:nvSpPr>
          <p:cNvPr id="8" name="Title 1">
            <a:extLst>
              <a:ext uri="{FF2B5EF4-FFF2-40B4-BE49-F238E27FC236}">
                <a16:creationId xmlns:a16="http://schemas.microsoft.com/office/drawing/2014/main" id="{41E565DD-ADDF-0947-91B2-03A9DAB3FD0C}"/>
              </a:ext>
            </a:extLst>
          </p:cNvPr>
          <p:cNvSpPr>
            <a:spLocks noGrp="1"/>
          </p:cNvSpPr>
          <p:nvPr>
            <p:ph type="title"/>
          </p:nvPr>
        </p:nvSpPr>
        <p:spPr>
          <a:xfrm>
            <a:off x="685800" y="2420888"/>
            <a:ext cx="6552728" cy="504056"/>
          </a:xfrm>
          <a:prstGeom prst="rect">
            <a:avLst/>
          </a:prstGeom>
        </p:spPr>
        <p:txBody>
          <a:bodyPr/>
          <a:lstStyle/>
          <a:p>
            <a:r>
              <a:rPr lang="en-GB"/>
              <a:t>Click to edit Master title style</a:t>
            </a:r>
            <a:endParaRPr lang="en-US" dirty="0"/>
          </a:p>
        </p:txBody>
      </p:sp>
      <p:sp>
        <p:nvSpPr>
          <p:cNvPr id="2" name="Rectangle 1">
            <a:extLst>
              <a:ext uri="{FF2B5EF4-FFF2-40B4-BE49-F238E27FC236}">
                <a16:creationId xmlns:a16="http://schemas.microsoft.com/office/drawing/2014/main" id="{943113A4-B3E0-6D41-BA54-647F959854B2}"/>
              </a:ext>
            </a:extLst>
          </p:cNvPr>
          <p:cNvSpPr/>
          <p:nvPr userDrawn="1"/>
        </p:nvSpPr>
        <p:spPr>
          <a:xfrm>
            <a:off x="685800" y="5430155"/>
            <a:ext cx="4572000" cy="861774"/>
          </a:xfrm>
          <a:prstGeom prst="rect">
            <a:avLst/>
          </a:prstGeom>
        </p:spPr>
        <p:txBody>
          <a:bodyPr lIns="0" tIns="0" rIns="0" bIns="0">
            <a:spAutoFit/>
          </a:bodyPr>
          <a:lstStyle/>
          <a:p>
            <a:r>
              <a:rPr lang="en-AU" sz="1400" b="0" dirty="0">
                <a:effectLst/>
                <a:latin typeface="Helvetica Neue" panose="02000503000000020004" pitchFamily="2" charset="0"/>
              </a:rPr>
              <a:t>Gadigal Country </a:t>
            </a:r>
            <a:br>
              <a:rPr lang="en-AU" sz="1400" b="0" dirty="0">
                <a:effectLst/>
                <a:latin typeface="Helvetica Neue" panose="02000503000000020004" pitchFamily="2" charset="0"/>
              </a:rPr>
            </a:br>
            <a:r>
              <a:rPr lang="en-AU" sz="1400" b="0" dirty="0">
                <a:effectLst/>
                <a:latin typeface="Helvetica Neue" panose="02000503000000020004" pitchFamily="2" charset="0"/>
              </a:rPr>
              <a:t>Level 5, 175 Liverpool St </a:t>
            </a:r>
            <a:br>
              <a:rPr lang="en-AU" sz="1400" b="0" dirty="0">
                <a:effectLst/>
                <a:latin typeface="Helvetica Neue" panose="02000503000000020004" pitchFamily="2" charset="0"/>
              </a:rPr>
            </a:br>
            <a:r>
              <a:rPr lang="en-AU" sz="1400" b="0" dirty="0">
                <a:effectLst/>
                <a:latin typeface="Helvetica Neue" panose="02000503000000020004" pitchFamily="2" charset="0"/>
              </a:rPr>
              <a:t>Sydney NSW 2000</a:t>
            </a:r>
            <a:br>
              <a:rPr lang="en-AU" sz="1400" b="0" dirty="0">
                <a:effectLst/>
                <a:latin typeface="Helvetica Neue" panose="02000503000000020004" pitchFamily="2" charset="0"/>
              </a:rPr>
            </a:br>
            <a:r>
              <a:rPr lang="en-AU" sz="1400" b="0" dirty="0" err="1">
                <a:effectLst/>
                <a:latin typeface="Helvetica Neue" panose="02000503000000020004" pitchFamily="2" charset="0"/>
              </a:rPr>
              <a:t>www.piac.asn.au</a:t>
            </a:r>
            <a:endParaRPr lang="en-AU" sz="1400" b="0" dirty="0">
              <a:effectLst/>
              <a:latin typeface="Helvetica Neue" panose="02000503000000020004" pitchFamily="2"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989A5E3-CB53-6D4B-9409-4B4A82465DA7}"/>
              </a:ext>
            </a:extLst>
          </p:cNvPr>
          <p:cNvPicPr>
            <a:picLocks noChangeAspect="1"/>
          </p:cNvPicPr>
          <p:nvPr userDrawn="1"/>
        </p:nvPicPr>
        <p:blipFill>
          <a:blip r:embed="rId13"/>
          <a:srcRect/>
          <a:stretch/>
        </p:blipFill>
        <p:spPr>
          <a:xfrm>
            <a:off x="-6118" y="0"/>
            <a:ext cx="9144000" cy="6858000"/>
          </a:xfrm>
          <a:prstGeom prst="rect">
            <a:avLst/>
          </a:prstGeom>
        </p:spPr>
      </p:pic>
      <p:sp>
        <p:nvSpPr>
          <p:cNvPr id="1026" name="Rectangle 2"/>
          <p:cNvSpPr>
            <a:spLocks noGrp="1" noChangeArrowheads="1"/>
          </p:cNvSpPr>
          <p:nvPr>
            <p:ph type="title"/>
          </p:nvPr>
        </p:nvSpPr>
        <p:spPr bwMode="auto">
          <a:xfrm>
            <a:off x="683568" y="620688"/>
            <a:ext cx="6408712" cy="5008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title style</a:t>
            </a:r>
            <a:endParaRPr lang="en-US" dirty="0"/>
          </a:p>
        </p:txBody>
      </p:sp>
      <p:sp>
        <p:nvSpPr>
          <p:cNvPr id="1027" name="Rectangle 3"/>
          <p:cNvSpPr>
            <a:spLocks noGrp="1" noChangeArrowheads="1"/>
          </p:cNvSpPr>
          <p:nvPr>
            <p:ph type="body" idx="1"/>
          </p:nvPr>
        </p:nvSpPr>
        <p:spPr bwMode="auto">
          <a:xfrm>
            <a:off x="673797" y="1700213"/>
            <a:ext cx="6408712" cy="417646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45" name="Text Box 21"/>
          <p:cNvSpPr txBox="1">
            <a:spLocks noChangeArrowheads="1"/>
          </p:cNvSpPr>
          <p:nvPr/>
        </p:nvSpPr>
        <p:spPr bwMode="auto">
          <a:xfrm>
            <a:off x="7239000" y="4648200"/>
            <a:ext cx="1219200" cy="457200"/>
          </a:xfrm>
          <a:prstGeom prst="rect">
            <a:avLst/>
          </a:prstGeom>
          <a:noFill/>
          <a:ln w="9525">
            <a:noFill/>
            <a:miter lim="800000"/>
            <a:headEnd/>
            <a:tailEnd/>
          </a:ln>
          <a:effectLst/>
        </p:spPr>
        <p:txBody>
          <a:bodyPr>
            <a:prstTxWarp prst="textNoShape">
              <a:avLst/>
            </a:prstTxWarp>
            <a:spAutoFit/>
          </a:bodyPr>
          <a:lstStyle/>
          <a:p>
            <a:pPr>
              <a:spcBef>
                <a:spcPct val="50000"/>
              </a:spcBef>
              <a:defRPr/>
            </a:pPr>
            <a:endParaRPr lang="en-US" b="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6" r:id="rId4"/>
    <p:sldLayoutId id="2147483655" r:id="rId5"/>
    <p:sldLayoutId id="2147483651" r:id="rId6"/>
    <p:sldLayoutId id="2147483657" r:id="rId7"/>
    <p:sldLayoutId id="2147483658" r:id="rId8"/>
    <p:sldLayoutId id="2147483660" r:id="rId9"/>
    <p:sldLayoutId id="2147483659" r:id="rId10"/>
    <p:sldLayoutId id="2147483654" r:id="rId11"/>
  </p:sldLayoutIdLst>
  <p:hf hdr="0" dt="0"/>
  <p:txStyles>
    <p:titleStyle>
      <a:lvl1pPr algn="l" rtl="0" eaLnBrk="1" fontAlgn="base" hangingPunct="1">
        <a:spcBef>
          <a:spcPct val="0"/>
        </a:spcBef>
        <a:spcAft>
          <a:spcPct val="0"/>
        </a:spcAft>
        <a:defRPr sz="2400" b="1" i="0">
          <a:solidFill>
            <a:schemeClr val="tx2"/>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2pPr>
      <a:lvl3pPr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3pPr>
      <a:lvl4pPr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4pPr>
      <a:lvl5pPr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5pPr>
      <a:lvl6pPr marL="457200"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6pPr>
      <a:lvl7pPr marL="914400"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7pPr>
      <a:lvl8pPr marL="1371600"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8pPr>
      <a:lvl9pPr marL="1828800"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9pPr>
    </p:titleStyle>
    <p:bodyStyle>
      <a:lvl1pPr marL="342900" indent="-342900" algn="l" rtl="0" eaLnBrk="1" fontAlgn="base" hangingPunct="1">
        <a:spcBef>
          <a:spcPct val="20000"/>
        </a:spcBef>
        <a:spcAft>
          <a:spcPct val="20000"/>
        </a:spcAft>
        <a:defRPr sz="1400" b="0" i="0">
          <a:solidFill>
            <a:schemeClr val="tx1"/>
          </a:solidFill>
          <a:latin typeface="Arial" panose="020B0604020202020204" pitchFamily="34" charset="0"/>
          <a:ea typeface="+mn-ea"/>
          <a:cs typeface="Arial" panose="020B0604020202020204" pitchFamily="34" charset="0"/>
        </a:defRPr>
      </a:lvl1pPr>
      <a:lvl2pPr marL="476250" indent="-285750" algn="l" rtl="0" eaLnBrk="1" fontAlgn="base" hangingPunct="1">
        <a:spcBef>
          <a:spcPct val="20000"/>
        </a:spcBef>
        <a:spcAft>
          <a:spcPct val="20000"/>
        </a:spcAft>
        <a:buChar char="•"/>
        <a:defRPr sz="1400" b="0" i="0">
          <a:solidFill>
            <a:schemeClr val="tx1"/>
          </a:solidFill>
          <a:latin typeface="Arial" panose="020B0604020202020204" pitchFamily="34" charset="0"/>
          <a:ea typeface="+mn-ea"/>
          <a:cs typeface="Arial" panose="020B0604020202020204" pitchFamily="34" charset="0"/>
        </a:defRPr>
      </a:lvl2pPr>
      <a:lvl3pPr marL="895350" indent="-228600" algn="l" rtl="0" eaLnBrk="1" fontAlgn="base" hangingPunct="1">
        <a:spcBef>
          <a:spcPct val="20000"/>
        </a:spcBef>
        <a:spcAft>
          <a:spcPct val="20000"/>
        </a:spcAft>
        <a:buFont typeface="Times" charset="0"/>
        <a:buChar char="•"/>
        <a:defRPr sz="1400" b="0" i="0">
          <a:solidFill>
            <a:schemeClr val="tx1"/>
          </a:solidFill>
          <a:latin typeface="Arial" panose="020B0604020202020204" pitchFamily="34" charset="0"/>
          <a:ea typeface="+mn-ea"/>
          <a:cs typeface="Arial" panose="020B0604020202020204" pitchFamily="34" charset="0"/>
        </a:defRPr>
      </a:lvl3pPr>
      <a:lvl4pPr marL="1085850" indent="285750" algn="l" rtl="0" eaLnBrk="1" fontAlgn="base" hangingPunct="1">
        <a:spcBef>
          <a:spcPct val="20000"/>
        </a:spcBef>
        <a:spcAft>
          <a:spcPct val="0"/>
        </a:spcAft>
        <a:buFont typeface="Times" charset="0"/>
        <a:defRPr sz="1400" b="0" i="0">
          <a:solidFill>
            <a:schemeClr val="tx1"/>
          </a:solidFill>
          <a:latin typeface="Arial" panose="020B0604020202020204" pitchFamily="34" charset="0"/>
          <a:ea typeface="+mn-ea"/>
          <a:cs typeface="Arial" panose="020B0604020202020204" pitchFamily="34" charset="0"/>
        </a:defRPr>
      </a:lvl4pPr>
      <a:lvl5pPr marL="2076450" indent="-228600" algn="l" rtl="0" eaLnBrk="1" fontAlgn="base" hangingPunct="1">
        <a:spcBef>
          <a:spcPct val="20000"/>
        </a:spcBef>
        <a:spcAft>
          <a:spcPct val="0"/>
        </a:spcAft>
        <a:buFont typeface="Times" charset="0"/>
        <a:buChar char="•"/>
        <a:defRPr sz="1400" b="0" i="0">
          <a:solidFill>
            <a:schemeClr val="tx1"/>
          </a:solidFill>
          <a:latin typeface="Arial" panose="020B0604020202020204" pitchFamily="34" charset="0"/>
          <a:ea typeface="+mn-ea"/>
          <a:cs typeface="Arial" panose="020B0604020202020204" pitchFamily="34" charset="0"/>
        </a:defRPr>
      </a:lvl5pPr>
      <a:lvl6pPr marL="2533650" indent="-228600" algn="l" rtl="0" eaLnBrk="1" fontAlgn="base" hangingPunct="1">
        <a:spcBef>
          <a:spcPct val="20000"/>
        </a:spcBef>
        <a:spcAft>
          <a:spcPct val="0"/>
        </a:spcAft>
        <a:buFont typeface="Times" charset="0"/>
        <a:buChar char="•"/>
        <a:defRPr sz="1000">
          <a:solidFill>
            <a:schemeClr val="tx1"/>
          </a:solidFill>
          <a:latin typeface="Arial Narrow" charset="0"/>
          <a:ea typeface="+mn-ea"/>
        </a:defRPr>
      </a:lvl6pPr>
      <a:lvl7pPr marL="2990850" indent="-228600" algn="l" rtl="0" eaLnBrk="1" fontAlgn="base" hangingPunct="1">
        <a:spcBef>
          <a:spcPct val="20000"/>
        </a:spcBef>
        <a:spcAft>
          <a:spcPct val="0"/>
        </a:spcAft>
        <a:buFont typeface="Times" charset="0"/>
        <a:buChar char="•"/>
        <a:defRPr sz="1000">
          <a:solidFill>
            <a:schemeClr val="tx1"/>
          </a:solidFill>
          <a:latin typeface="Arial Narrow" charset="0"/>
          <a:ea typeface="+mn-ea"/>
        </a:defRPr>
      </a:lvl7pPr>
      <a:lvl8pPr marL="3448050" indent="-228600" algn="l" rtl="0" eaLnBrk="1" fontAlgn="base" hangingPunct="1">
        <a:spcBef>
          <a:spcPct val="20000"/>
        </a:spcBef>
        <a:spcAft>
          <a:spcPct val="0"/>
        </a:spcAft>
        <a:buFont typeface="Times" charset="0"/>
        <a:buChar char="•"/>
        <a:defRPr sz="1000">
          <a:solidFill>
            <a:schemeClr val="tx1"/>
          </a:solidFill>
          <a:latin typeface="Arial Narrow" charset="0"/>
          <a:ea typeface="+mn-ea"/>
        </a:defRPr>
      </a:lvl8pPr>
      <a:lvl9pPr marL="3905250" indent="-228600" algn="l" rtl="0" eaLnBrk="1" fontAlgn="base" hangingPunct="1">
        <a:spcBef>
          <a:spcPct val="20000"/>
        </a:spcBef>
        <a:spcAft>
          <a:spcPct val="0"/>
        </a:spcAft>
        <a:buFont typeface="Times" charset="0"/>
        <a:buChar char="•"/>
        <a:defRPr sz="1000">
          <a:solidFill>
            <a:schemeClr val="tx1"/>
          </a:solidFill>
          <a:latin typeface="Arial Narrow" charset="0"/>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indigconlaw.org/home/submission-the-imperative-of-constitutional-enshrinement" TargetMode="External"/><Relationship Id="rId2" Type="http://schemas.openxmlformats.org/officeDocument/2006/relationships/hyperlink" Target="https://insidestory.org.au/the-long-road-to-recognition/" TargetMode="External"/><Relationship Id="rId1" Type="http://schemas.openxmlformats.org/officeDocument/2006/relationships/slideLayout" Target="../slideLayouts/slideLayout2.xml"/><Relationship Id="rId6" Type="http://schemas.openxmlformats.org/officeDocument/2006/relationships/hyperlink" Target="https://nntc.com.au/the-voice-preliminarary-advice/" TargetMode="External"/><Relationship Id="rId5" Type="http://schemas.openxmlformats.org/officeDocument/2006/relationships/hyperlink" Target="https://voice.gov.au/" TargetMode="External"/><Relationship Id="rId4" Type="http://schemas.openxmlformats.org/officeDocument/2006/relationships/hyperlink" Target="https://www.indigconlaw.org/sana-nakata-on-voice-and-finding-a-place-to-start"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DB872-9B95-9F41-81D9-AC4838393EFC}"/>
              </a:ext>
            </a:extLst>
          </p:cNvPr>
          <p:cNvSpPr>
            <a:spLocks noGrp="1"/>
          </p:cNvSpPr>
          <p:nvPr>
            <p:ph type="ctrTitle"/>
          </p:nvPr>
        </p:nvSpPr>
        <p:spPr/>
        <p:txBody>
          <a:bodyPr/>
          <a:lstStyle/>
          <a:p>
            <a:r>
              <a:rPr lang="en-US"/>
              <a:t>REGIONAL MEMBERS MEETING – </a:t>
            </a:r>
            <a:br>
              <a:rPr lang="en-US"/>
            </a:br>
            <a:r>
              <a:rPr lang="en-US"/>
              <a:t>Voice </a:t>
            </a:r>
            <a:r>
              <a:rPr lang="en-US" dirty="0"/>
              <a:t>Information Session</a:t>
            </a:r>
            <a:br>
              <a:rPr lang="en-US" dirty="0"/>
            </a:br>
            <a:r>
              <a:rPr lang="en-US" sz="2000" b="0" dirty="0"/>
              <a:t>18 August 2023</a:t>
            </a:r>
          </a:p>
        </p:txBody>
      </p:sp>
      <p:sp>
        <p:nvSpPr>
          <p:cNvPr id="4" name="Subtitle 3">
            <a:extLst>
              <a:ext uri="{FF2B5EF4-FFF2-40B4-BE49-F238E27FC236}">
                <a16:creationId xmlns:a16="http://schemas.microsoft.com/office/drawing/2014/main" id="{C119BA29-C015-E749-8EDC-28BC3162E58D}"/>
              </a:ext>
            </a:extLst>
          </p:cNvPr>
          <p:cNvSpPr>
            <a:spLocks noGrp="1"/>
          </p:cNvSpPr>
          <p:nvPr>
            <p:ph type="subTitle" idx="1"/>
          </p:nvPr>
        </p:nvSpPr>
        <p:spPr/>
        <p:txBody>
          <a:bodyPr/>
          <a:lstStyle/>
          <a:p>
            <a:r>
              <a:rPr lang="en-US" dirty="0"/>
              <a:t>Kate Sinclair</a:t>
            </a:r>
          </a:p>
          <a:p>
            <a:r>
              <a:rPr lang="en-US" dirty="0">
                <a:latin typeface="Arial"/>
                <a:cs typeface="Arial"/>
              </a:rPr>
              <a:t>Solicitor</a:t>
            </a:r>
            <a:endParaRPr lang="en-US" dirty="0"/>
          </a:p>
        </p:txBody>
      </p:sp>
    </p:spTree>
    <p:extLst>
      <p:ext uri="{BB962C8B-B14F-4D97-AF65-F5344CB8AC3E}">
        <p14:creationId xmlns:p14="http://schemas.microsoft.com/office/powerpoint/2010/main" val="3719255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629190B3-2DB7-564A-8475-48CF829817B9}"/>
              </a:ext>
            </a:extLst>
          </p:cNvPr>
          <p:cNvSpPr>
            <a:spLocks noGrp="1"/>
          </p:cNvSpPr>
          <p:nvPr>
            <p:ph type="title"/>
          </p:nvPr>
        </p:nvSpPr>
        <p:spPr/>
        <p:txBody>
          <a:bodyPr/>
          <a:lstStyle/>
          <a:p>
            <a:r>
              <a:rPr lang="en-US" dirty="0"/>
              <a:t>Overview</a:t>
            </a:r>
          </a:p>
        </p:txBody>
      </p:sp>
      <p:sp>
        <p:nvSpPr>
          <p:cNvPr id="2" name="Content Placeholder 1">
            <a:extLst>
              <a:ext uri="{FF2B5EF4-FFF2-40B4-BE49-F238E27FC236}">
                <a16:creationId xmlns:a16="http://schemas.microsoft.com/office/drawing/2014/main" id="{CE3007F0-EB3F-4F47-8020-0281D0573378}"/>
              </a:ext>
            </a:extLst>
          </p:cNvPr>
          <p:cNvSpPr>
            <a:spLocks noGrp="1"/>
          </p:cNvSpPr>
          <p:nvPr>
            <p:ph idx="4294967295"/>
          </p:nvPr>
        </p:nvSpPr>
        <p:spPr>
          <a:xfrm>
            <a:off x="673797" y="3284983"/>
            <a:ext cx="4581525" cy="2231579"/>
          </a:xfrm>
        </p:spPr>
        <p:txBody>
          <a:bodyPr/>
          <a:lstStyle/>
          <a:p>
            <a:pPr marL="0" indent="0"/>
            <a:endParaRPr lang="en-US" dirty="0"/>
          </a:p>
          <a:p>
            <a:pPr marL="0" indent="0"/>
            <a:endParaRPr lang="en-US" dirty="0"/>
          </a:p>
          <a:p>
            <a:pPr marL="0" indent="0"/>
            <a:endParaRPr lang="en-US" dirty="0"/>
          </a:p>
          <a:p>
            <a:pPr marL="0" indent="0"/>
            <a:endParaRPr lang="en-US" dirty="0"/>
          </a:p>
          <a:p>
            <a:pPr marL="0" indent="0"/>
            <a:r>
              <a:rPr lang="en-US" sz="1100" dirty="0"/>
              <a:t>This presentation is for general information purposes only. It is not intended as advice on any particular matter or legal question, and it is not a substitute for legal advice from a qualified professional. </a:t>
            </a:r>
          </a:p>
          <a:p>
            <a:pPr marL="0" indent="0"/>
            <a:r>
              <a:rPr lang="en-US" sz="1100" dirty="0"/>
              <a:t>PIAC disclaims all liability for errors or omissions of any kind whatsoever, or for any loss or damage, in whole or in part, arising from any person relying on any information in this presentation.</a:t>
            </a:r>
            <a:endParaRPr lang="en-AU" sz="1100" dirty="0"/>
          </a:p>
          <a:p>
            <a:endParaRPr lang="en-US" dirty="0"/>
          </a:p>
        </p:txBody>
      </p:sp>
      <p:sp>
        <p:nvSpPr>
          <p:cNvPr id="4" name="Content Placeholder 1">
            <a:extLst>
              <a:ext uri="{FF2B5EF4-FFF2-40B4-BE49-F238E27FC236}">
                <a16:creationId xmlns:a16="http://schemas.microsoft.com/office/drawing/2014/main" id="{F212E43C-8158-5038-F2A5-72DB9F42C593}"/>
              </a:ext>
            </a:extLst>
          </p:cNvPr>
          <p:cNvSpPr txBox="1">
            <a:spLocks/>
          </p:cNvSpPr>
          <p:nvPr/>
        </p:nvSpPr>
        <p:spPr bwMode="auto">
          <a:xfrm>
            <a:off x="673797" y="1628800"/>
            <a:ext cx="6346475" cy="223157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ct val="20000"/>
              </a:spcBef>
              <a:spcAft>
                <a:spcPct val="20000"/>
              </a:spcAft>
              <a:defRPr sz="1400" b="0" i="0">
                <a:solidFill>
                  <a:schemeClr val="tx1"/>
                </a:solidFill>
                <a:latin typeface="Arial" panose="020B0604020202020204" pitchFamily="34" charset="0"/>
                <a:ea typeface="+mn-ea"/>
                <a:cs typeface="Arial" panose="020B0604020202020204" pitchFamily="34" charset="0"/>
              </a:defRPr>
            </a:lvl1pPr>
            <a:lvl2pPr marL="476250" indent="-285750" algn="l" rtl="0" eaLnBrk="1" fontAlgn="base" hangingPunct="1">
              <a:spcBef>
                <a:spcPct val="20000"/>
              </a:spcBef>
              <a:spcAft>
                <a:spcPct val="20000"/>
              </a:spcAft>
              <a:buChar char="•"/>
              <a:defRPr sz="1400" b="0" i="0">
                <a:solidFill>
                  <a:schemeClr val="tx1"/>
                </a:solidFill>
                <a:latin typeface="Arial" panose="020B0604020202020204" pitchFamily="34" charset="0"/>
                <a:ea typeface="+mn-ea"/>
                <a:cs typeface="Arial" panose="020B0604020202020204" pitchFamily="34" charset="0"/>
              </a:defRPr>
            </a:lvl2pPr>
            <a:lvl3pPr marL="895350" indent="-228600" algn="l" rtl="0" eaLnBrk="1" fontAlgn="base" hangingPunct="1">
              <a:spcBef>
                <a:spcPct val="20000"/>
              </a:spcBef>
              <a:spcAft>
                <a:spcPct val="20000"/>
              </a:spcAft>
              <a:buFont typeface="Times" charset="0"/>
              <a:buChar char="•"/>
              <a:defRPr sz="1400" b="0" i="0">
                <a:solidFill>
                  <a:schemeClr val="tx1"/>
                </a:solidFill>
                <a:latin typeface="Arial" panose="020B0604020202020204" pitchFamily="34" charset="0"/>
                <a:ea typeface="+mn-ea"/>
                <a:cs typeface="Arial" panose="020B0604020202020204" pitchFamily="34" charset="0"/>
              </a:defRPr>
            </a:lvl3pPr>
            <a:lvl4pPr marL="1085850" indent="285750" algn="l" rtl="0" eaLnBrk="1" fontAlgn="base" hangingPunct="1">
              <a:spcBef>
                <a:spcPct val="20000"/>
              </a:spcBef>
              <a:spcAft>
                <a:spcPct val="0"/>
              </a:spcAft>
              <a:buFont typeface="Times" charset="0"/>
              <a:defRPr sz="1400" b="0" i="0">
                <a:solidFill>
                  <a:schemeClr val="tx1"/>
                </a:solidFill>
                <a:latin typeface="Arial" panose="020B0604020202020204" pitchFamily="34" charset="0"/>
                <a:ea typeface="+mn-ea"/>
                <a:cs typeface="Arial" panose="020B0604020202020204" pitchFamily="34" charset="0"/>
              </a:defRPr>
            </a:lvl4pPr>
            <a:lvl5pPr marL="2076450" indent="-228600" algn="l" rtl="0" eaLnBrk="1" fontAlgn="base" hangingPunct="1">
              <a:spcBef>
                <a:spcPct val="20000"/>
              </a:spcBef>
              <a:spcAft>
                <a:spcPct val="0"/>
              </a:spcAft>
              <a:buFont typeface="Times" charset="0"/>
              <a:buChar char="•"/>
              <a:defRPr sz="1400" b="0" i="0">
                <a:solidFill>
                  <a:schemeClr val="tx1"/>
                </a:solidFill>
                <a:latin typeface="Arial" panose="020B0604020202020204" pitchFamily="34" charset="0"/>
                <a:ea typeface="+mn-ea"/>
                <a:cs typeface="Arial" panose="020B0604020202020204" pitchFamily="34" charset="0"/>
              </a:defRPr>
            </a:lvl5pPr>
            <a:lvl6pPr marL="2533650" indent="-228600" algn="l" rtl="0" eaLnBrk="1" fontAlgn="base" hangingPunct="1">
              <a:spcBef>
                <a:spcPct val="20000"/>
              </a:spcBef>
              <a:spcAft>
                <a:spcPct val="0"/>
              </a:spcAft>
              <a:buFont typeface="Times" charset="0"/>
              <a:buChar char="•"/>
              <a:defRPr sz="1000">
                <a:solidFill>
                  <a:schemeClr val="tx1"/>
                </a:solidFill>
                <a:latin typeface="Arial Narrow" charset="0"/>
                <a:ea typeface="+mn-ea"/>
              </a:defRPr>
            </a:lvl6pPr>
            <a:lvl7pPr marL="2990850" indent="-228600" algn="l" rtl="0" eaLnBrk="1" fontAlgn="base" hangingPunct="1">
              <a:spcBef>
                <a:spcPct val="20000"/>
              </a:spcBef>
              <a:spcAft>
                <a:spcPct val="0"/>
              </a:spcAft>
              <a:buFont typeface="Times" charset="0"/>
              <a:buChar char="•"/>
              <a:defRPr sz="1000">
                <a:solidFill>
                  <a:schemeClr val="tx1"/>
                </a:solidFill>
                <a:latin typeface="Arial Narrow" charset="0"/>
                <a:ea typeface="+mn-ea"/>
              </a:defRPr>
            </a:lvl7pPr>
            <a:lvl8pPr marL="3448050" indent="-228600" algn="l" rtl="0" eaLnBrk="1" fontAlgn="base" hangingPunct="1">
              <a:spcBef>
                <a:spcPct val="20000"/>
              </a:spcBef>
              <a:spcAft>
                <a:spcPct val="0"/>
              </a:spcAft>
              <a:buFont typeface="Times" charset="0"/>
              <a:buChar char="•"/>
              <a:defRPr sz="1000">
                <a:solidFill>
                  <a:schemeClr val="tx1"/>
                </a:solidFill>
                <a:latin typeface="Arial Narrow" charset="0"/>
                <a:ea typeface="+mn-ea"/>
              </a:defRPr>
            </a:lvl8pPr>
            <a:lvl9pPr marL="3905250" indent="-228600" algn="l" rtl="0" eaLnBrk="1" fontAlgn="base" hangingPunct="1">
              <a:spcBef>
                <a:spcPct val="20000"/>
              </a:spcBef>
              <a:spcAft>
                <a:spcPct val="0"/>
              </a:spcAft>
              <a:buFont typeface="Times" charset="0"/>
              <a:buChar char="•"/>
              <a:defRPr sz="1000">
                <a:solidFill>
                  <a:schemeClr val="tx1"/>
                </a:solidFill>
                <a:latin typeface="Arial Narrow" charset="0"/>
                <a:ea typeface="+mn-ea"/>
              </a:defRPr>
            </a:lvl9pPr>
          </a:lstStyle>
          <a:p>
            <a:pPr>
              <a:buFont typeface="+mj-lt"/>
              <a:buAutoNum type="arabicPeriod"/>
            </a:pPr>
            <a:r>
              <a:rPr lang="en-US" sz="2000" kern="0" dirty="0"/>
              <a:t>Why the order Voice, Treaty, Truth?</a:t>
            </a:r>
          </a:p>
          <a:p>
            <a:pPr>
              <a:buFont typeface="+mj-lt"/>
              <a:buAutoNum type="arabicPeriod"/>
            </a:pPr>
            <a:r>
              <a:rPr lang="en-US" sz="2000" kern="0" dirty="0"/>
              <a:t>Overview of the process for how will the Voice be established if the Referendum is successful</a:t>
            </a:r>
          </a:p>
          <a:p>
            <a:pPr>
              <a:buFont typeface="+mj-lt"/>
              <a:buAutoNum type="arabicPeriod"/>
            </a:pPr>
            <a:r>
              <a:rPr lang="en-US" sz="2000" kern="0" dirty="0"/>
              <a:t>What principles has the Referendum Working Group committed to?</a:t>
            </a:r>
          </a:p>
        </p:txBody>
      </p:sp>
    </p:spTree>
    <p:extLst>
      <p:ext uri="{BB962C8B-B14F-4D97-AF65-F5344CB8AC3E}">
        <p14:creationId xmlns:p14="http://schemas.microsoft.com/office/powerpoint/2010/main" val="525802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B98916-AD3F-A14E-8985-6662B0CEB25D}"/>
              </a:ext>
            </a:extLst>
          </p:cNvPr>
          <p:cNvSpPr>
            <a:spLocks noGrp="1"/>
          </p:cNvSpPr>
          <p:nvPr>
            <p:ph type="ctrTitle"/>
          </p:nvPr>
        </p:nvSpPr>
        <p:spPr/>
        <p:txBody>
          <a:bodyPr/>
          <a:lstStyle/>
          <a:p>
            <a:r>
              <a:rPr lang="en-US" dirty="0"/>
              <a:t>Order of Voice, Treaty, Truth</a:t>
            </a:r>
          </a:p>
        </p:txBody>
      </p:sp>
    </p:spTree>
    <p:extLst>
      <p:ext uri="{BB962C8B-B14F-4D97-AF65-F5344CB8AC3E}">
        <p14:creationId xmlns:p14="http://schemas.microsoft.com/office/powerpoint/2010/main" val="4068603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50EDB-2905-DA42-A720-956C03E9C187}"/>
              </a:ext>
            </a:extLst>
          </p:cNvPr>
          <p:cNvSpPr>
            <a:spLocks noGrp="1"/>
          </p:cNvSpPr>
          <p:nvPr>
            <p:ph type="title"/>
          </p:nvPr>
        </p:nvSpPr>
        <p:spPr/>
        <p:txBody>
          <a:bodyPr/>
          <a:lstStyle/>
          <a:p>
            <a:r>
              <a:rPr lang="en-US" dirty="0"/>
              <a:t>Voice, Treaty, Truth</a:t>
            </a:r>
          </a:p>
        </p:txBody>
      </p:sp>
      <p:sp>
        <p:nvSpPr>
          <p:cNvPr id="3" name="Content Placeholder 2">
            <a:extLst>
              <a:ext uri="{FF2B5EF4-FFF2-40B4-BE49-F238E27FC236}">
                <a16:creationId xmlns:a16="http://schemas.microsoft.com/office/drawing/2014/main" id="{D7D535EA-60D5-BF43-ACD7-C8DCFC82835F}"/>
              </a:ext>
            </a:extLst>
          </p:cNvPr>
          <p:cNvSpPr>
            <a:spLocks noGrp="1"/>
          </p:cNvSpPr>
          <p:nvPr>
            <p:ph idx="1"/>
          </p:nvPr>
        </p:nvSpPr>
        <p:spPr>
          <a:xfrm>
            <a:off x="673797" y="1700213"/>
            <a:ext cx="6346475" cy="4176464"/>
          </a:xfrm>
        </p:spPr>
        <p:txBody>
          <a:bodyPr/>
          <a:lstStyle/>
          <a:p>
            <a:pPr marL="0" marR="0" lvl="0" indent="0" algn="l" defTabSz="914400" rtl="0" eaLnBrk="1" fontAlgn="base" latinLnBrk="0" hangingPunct="1">
              <a:lnSpc>
                <a:spcPct val="100000"/>
              </a:lnSpc>
              <a:spcBef>
                <a:spcPct val="20000"/>
              </a:spcBef>
              <a:spcAft>
                <a:spcPct val="20000"/>
              </a:spcAft>
              <a:buClrTx/>
              <a:buSzTx/>
              <a:tabLst/>
              <a:defRPr/>
            </a:pPr>
            <a:r>
              <a:rPr lang="en-US" sz="2000" dirty="0">
                <a:solidFill>
                  <a:srgbClr val="000000"/>
                </a:solidFill>
                <a:ea typeface="ＭＳ Ｐゴシック"/>
              </a:rPr>
              <a:t>Determined </a:t>
            </a:r>
            <a:r>
              <a:rPr lang="en-AU" sz="2000" dirty="0"/>
              <a:t>by Uluru Statement from the Heart</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lang="en-AU" sz="2000" dirty="0"/>
              <a:t>First constitutional convention of First Peoples ever</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lang="en-AU" sz="2000" dirty="0"/>
              <a:t>A historic consensus</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lang="en-AU" sz="2000" dirty="0"/>
              <a:t>Voice was the centrepiece</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lang="en-AU" sz="2000" dirty="0"/>
              <a:t>Enshrining in Constitutional to secure its power</a:t>
            </a:r>
            <a:endParaRPr lang="en-US" sz="2000" dirty="0"/>
          </a:p>
          <a:p>
            <a:endParaRPr lang="en-US" sz="2000" dirty="0"/>
          </a:p>
        </p:txBody>
      </p:sp>
    </p:spTree>
    <p:extLst>
      <p:ext uri="{BB962C8B-B14F-4D97-AF65-F5344CB8AC3E}">
        <p14:creationId xmlns:p14="http://schemas.microsoft.com/office/powerpoint/2010/main" val="1954321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AE773-5134-1D55-602E-4F1C455A87EB}"/>
              </a:ext>
            </a:extLst>
          </p:cNvPr>
          <p:cNvSpPr>
            <a:spLocks noGrp="1"/>
          </p:cNvSpPr>
          <p:nvPr>
            <p:ph type="title"/>
          </p:nvPr>
        </p:nvSpPr>
        <p:spPr/>
        <p:txBody>
          <a:bodyPr/>
          <a:lstStyle/>
          <a:p>
            <a:r>
              <a:rPr lang="en-US" dirty="0"/>
              <a:t>Voice, Treaty, Truth</a:t>
            </a:r>
          </a:p>
        </p:txBody>
      </p:sp>
      <p:sp>
        <p:nvSpPr>
          <p:cNvPr id="3" name="Content Placeholder 2">
            <a:extLst>
              <a:ext uri="{FF2B5EF4-FFF2-40B4-BE49-F238E27FC236}">
                <a16:creationId xmlns:a16="http://schemas.microsoft.com/office/drawing/2014/main" id="{0D4DA8FE-E646-986B-88BA-B18CA4F82FCD}"/>
              </a:ext>
            </a:extLst>
          </p:cNvPr>
          <p:cNvSpPr>
            <a:spLocks noGrp="1"/>
          </p:cNvSpPr>
          <p:nvPr>
            <p:ph idx="1"/>
          </p:nvPr>
        </p:nvSpPr>
        <p:spPr/>
        <p:txBody>
          <a:bodyPr/>
          <a:lstStyle/>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lang="en-AU" sz="2000" dirty="0"/>
              <a:t>Sequence is not hard-line</a:t>
            </a:r>
          </a:p>
          <a:p>
            <a:pPr marL="184150" indent="-184150">
              <a:buFontTx/>
              <a:buChar char="•"/>
              <a:defRPr/>
            </a:pPr>
            <a:r>
              <a:rPr lang="en-AU" sz="2000" dirty="0"/>
              <a:t>Treaty-making and truth-telling happening now</a:t>
            </a:r>
          </a:p>
          <a:p>
            <a:pPr marL="736600" lvl="2" indent="-184150">
              <a:defRPr/>
            </a:pPr>
            <a:r>
              <a:rPr lang="en-AU" sz="2000" dirty="0"/>
              <a:t>eg treaties in Vic, NT and SA</a:t>
            </a:r>
          </a:p>
          <a:p>
            <a:pPr marL="736600" lvl="2" indent="-184150">
              <a:defRPr/>
            </a:pPr>
            <a:r>
              <a:rPr lang="en-AU" sz="2000" dirty="0"/>
              <a:t>eg Yoorook Commission in Vic</a:t>
            </a:r>
          </a:p>
        </p:txBody>
      </p:sp>
    </p:spTree>
    <p:extLst>
      <p:ext uri="{BB962C8B-B14F-4D97-AF65-F5344CB8AC3E}">
        <p14:creationId xmlns:p14="http://schemas.microsoft.com/office/powerpoint/2010/main" val="2516367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856B5-440B-8671-CD98-00BA28382261}"/>
              </a:ext>
            </a:extLst>
          </p:cNvPr>
          <p:cNvSpPr>
            <a:spLocks noGrp="1"/>
          </p:cNvSpPr>
          <p:nvPr>
            <p:ph type="title"/>
          </p:nvPr>
        </p:nvSpPr>
        <p:spPr/>
        <p:txBody>
          <a:bodyPr/>
          <a:lstStyle/>
          <a:p>
            <a:r>
              <a:rPr lang="en-US" dirty="0"/>
              <a:t>Voice, Treaty, Truth</a:t>
            </a:r>
          </a:p>
        </p:txBody>
      </p:sp>
      <p:sp>
        <p:nvSpPr>
          <p:cNvPr id="3" name="Content Placeholder 2">
            <a:extLst>
              <a:ext uri="{FF2B5EF4-FFF2-40B4-BE49-F238E27FC236}">
                <a16:creationId xmlns:a16="http://schemas.microsoft.com/office/drawing/2014/main" id="{C07E380C-208E-7E01-B5EE-93901EA56E56}"/>
              </a:ext>
            </a:extLst>
          </p:cNvPr>
          <p:cNvSpPr>
            <a:spLocks noGrp="1"/>
          </p:cNvSpPr>
          <p:nvPr>
            <p:ph idx="1"/>
          </p:nvPr>
        </p:nvSpPr>
        <p:spPr>
          <a:xfrm>
            <a:off x="673797" y="1700213"/>
            <a:ext cx="4906316" cy="4176464"/>
          </a:xfrm>
        </p:spPr>
        <p:txBody>
          <a:bodyPr/>
          <a:lstStyle/>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lang="en-AU" sz="2000" dirty="0"/>
              <a:t>Voice addresses ‘torment of our powerless’ by building political strength and capacity amongst all First Nations</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lang="en-AU" sz="2000" dirty="0"/>
              <a:t>Treaties can take 30+ years</a:t>
            </a:r>
          </a:p>
          <a:p>
            <a:pPr marL="184150" indent="-184150">
              <a:buFontTx/>
              <a:buChar char="•"/>
              <a:defRPr/>
            </a:pPr>
            <a:r>
              <a:rPr lang="en-AU" sz="2000" dirty="0"/>
              <a:t>Voice is for immediate outcomes, responding to urgent need</a:t>
            </a:r>
          </a:p>
          <a:p>
            <a:pPr marL="0" marR="0" lvl="0" indent="0" algn="l" defTabSz="914400" rtl="0" eaLnBrk="1" fontAlgn="base" latinLnBrk="0" hangingPunct="1">
              <a:lnSpc>
                <a:spcPct val="100000"/>
              </a:lnSpc>
              <a:spcBef>
                <a:spcPct val="20000"/>
              </a:spcBef>
              <a:spcAft>
                <a:spcPct val="20000"/>
              </a:spcAft>
              <a:buClrTx/>
              <a:buSzTx/>
              <a:tabLst/>
              <a:defRPr/>
            </a:pPr>
            <a:endParaRPr lang="en-AU" sz="2000" dirty="0"/>
          </a:p>
          <a:p>
            <a:endParaRPr lang="en-US" sz="2000" dirty="0"/>
          </a:p>
        </p:txBody>
      </p:sp>
    </p:spTree>
    <p:extLst>
      <p:ext uri="{BB962C8B-B14F-4D97-AF65-F5344CB8AC3E}">
        <p14:creationId xmlns:p14="http://schemas.microsoft.com/office/powerpoint/2010/main" val="3487273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5A6370-4E3B-8C48-A0C1-44904522C755}"/>
              </a:ext>
            </a:extLst>
          </p:cNvPr>
          <p:cNvSpPr>
            <a:spLocks noGrp="1"/>
          </p:cNvSpPr>
          <p:nvPr>
            <p:ph type="ctrTitle"/>
          </p:nvPr>
        </p:nvSpPr>
        <p:spPr/>
        <p:txBody>
          <a:bodyPr/>
          <a:lstStyle/>
          <a:p>
            <a:r>
              <a:rPr lang="en-US" sz="3200" b="1" kern="0" dirty="0"/>
              <a:t>Process for establishing the Voice</a:t>
            </a:r>
            <a:endParaRPr lang="en-US" dirty="0"/>
          </a:p>
        </p:txBody>
      </p:sp>
    </p:spTree>
    <p:extLst>
      <p:ext uri="{BB962C8B-B14F-4D97-AF65-F5344CB8AC3E}">
        <p14:creationId xmlns:p14="http://schemas.microsoft.com/office/powerpoint/2010/main" val="642141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50EDB-2905-DA42-A720-956C03E9C187}"/>
              </a:ext>
            </a:extLst>
          </p:cNvPr>
          <p:cNvSpPr>
            <a:spLocks noGrp="1"/>
          </p:cNvSpPr>
          <p:nvPr>
            <p:ph type="title"/>
          </p:nvPr>
        </p:nvSpPr>
        <p:spPr/>
        <p:txBody>
          <a:bodyPr/>
          <a:lstStyle/>
          <a:p>
            <a:r>
              <a:rPr lang="en-US" dirty="0"/>
              <a:t>Establishing the Voice</a:t>
            </a:r>
          </a:p>
        </p:txBody>
      </p:sp>
      <p:sp>
        <p:nvSpPr>
          <p:cNvPr id="3" name="Content Placeholder 2">
            <a:extLst>
              <a:ext uri="{FF2B5EF4-FFF2-40B4-BE49-F238E27FC236}">
                <a16:creationId xmlns:a16="http://schemas.microsoft.com/office/drawing/2014/main" id="{D7D535EA-60D5-BF43-ACD7-C8DCFC82835F}"/>
              </a:ext>
            </a:extLst>
          </p:cNvPr>
          <p:cNvSpPr>
            <a:spLocks noGrp="1"/>
          </p:cNvSpPr>
          <p:nvPr>
            <p:ph idx="1"/>
          </p:nvPr>
        </p:nvSpPr>
        <p:spPr>
          <a:xfrm>
            <a:off x="673797" y="1700213"/>
            <a:ext cx="4978323" cy="4176464"/>
          </a:xfrm>
        </p:spPr>
        <p:txBody>
          <a:bodyPr/>
          <a:lstStyle/>
          <a:p>
            <a:pPr marL="0" indent="0"/>
            <a:r>
              <a:rPr lang="en-US" sz="2000" b="1" dirty="0"/>
              <a:t>1. Codesign</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lang="en-AU" sz="2000" dirty="0">
                <a:solidFill>
                  <a:srgbClr val="000000"/>
                </a:solidFill>
                <a:ea typeface="ＭＳ Ｐゴシック"/>
              </a:rPr>
              <a:t>Further and extensive consultation with First Nations peoples</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lang="en-AU" sz="2000" dirty="0">
                <a:solidFill>
                  <a:srgbClr val="000000"/>
                </a:solidFill>
                <a:ea typeface="ＭＳ Ｐゴシック"/>
              </a:rPr>
              <a:t>Model must be determined fit for each people/community</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lang="en-AU" sz="2000" dirty="0">
                <a:solidFill>
                  <a:srgbClr val="000000"/>
                </a:solidFill>
                <a:ea typeface="ＭＳ Ｐゴシック"/>
              </a:rPr>
              <a:t>Range of evidence to inform co-design</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lang="en-AU" sz="2000" dirty="0">
                <a:solidFill>
                  <a:srgbClr val="000000"/>
                </a:solidFill>
                <a:ea typeface="ＭＳ Ｐゴシック"/>
              </a:rPr>
              <a:t>May be a lengthy process to do it right</a:t>
            </a:r>
            <a:endParaRPr lang="en-AU" sz="2000" dirty="0"/>
          </a:p>
        </p:txBody>
      </p:sp>
    </p:spTree>
    <p:extLst>
      <p:ext uri="{BB962C8B-B14F-4D97-AF65-F5344CB8AC3E}">
        <p14:creationId xmlns:p14="http://schemas.microsoft.com/office/powerpoint/2010/main" val="1769015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64184-1326-F04B-F745-3CA3F28B7E76}"/>
              </a:ext>
            </a:extLst>
          </p:cNvPr>
          <p:cNvSpPr>
            <a:spLocks noGrp="1"/>
          </p:cNvSpPr>
          <p:nvPr>
            <p:ph type="title"/>
          </p:nvPr>
        </p:nvSpPr>
        <p:spPr/>
        <p:txBody>
          <a:bodyPr/>
          <a:lstStyle/>
          <a:p>
            <a:r>
              <a:rPr lang="en-US" dirty="0"/>
              <a:t>Establishing the Voice</a:t>
            </a:r>
          </a:p>
        </p:txBody>
      </p:sp>
      <p:sp>
        <p:nvSpPr>
          <p:cNvPr id="3" name="Content Placeholder 2">
            <a:extLst>
              <a:ext uri="{FF2B5EF4-FFF2-40B4-BE49-F238E27FC236}">
                <a16:creationId xmlns:a16="http://schemas.microsoft.com/office/drawing/2014/main" id="{802FC6E8-2D10-8FF2-3EAF-26F85C221A4C}"/>
              </a:ext>
            </a:extLst>
          </p:cNvPr>
          <p:cNvSpPr>
            <a:spLocks noGrp="1"/>
          </p:cNvSpPr>
          <p:nvPr>
            <p:ph idx="1"/>
          </p:nvPr>
        </p:nvSpPr>
        <p:spPr/>
        <p:txBody>
          <a:bodyPr/>
          <a:lstStyle/>
          <a:p>
            <a:r>
              <a:rPr lang="en-US" sz="2000" b="1" dirty="0"/>
              <a:t>2. Legislation</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kumimoji="0" lang="en-AU" sz="2000" b="0"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Exposure draft Voice Bill </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lang="en-AU" sz="2000" dirty="0">
                <a:solidFill>
                  <a:srgbClr val="000000"/>
                </a:solidFill>
                <a:ea typeface="ＭＳ Ｐゴシック"/>
              </a:rPr>
              <a:t>Consultation</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kumimoji="0" lang="en-AU" sz="2000" b="0"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Passage through Parliament</a:t>
            </a:r>
          </a:p>
          <a:p>
            <a:endParaRPr lang="en-US" dirty="0"/>
          </a:p>
        </p:txBody>
      </p:sp>
    </p:spTree>
    <p:extLst>
      <p:ext uri="{BB962C8B-B14F-4D97-AF65-F5344CB8AC3E}">
        <p14:creationId xmlns:p14="http://schemas.microsoft.com/office/powerpoint/2010/main" val="3679680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700B1-C13C-7A71-9383-44ABD2092836}"/>
              </a:ext>
            </a:extLst>
          </p:cNvPr>
          <p:cNvSpPr>
            <a:spLocks noGrp="1"/>
          </p:cNvSpPr>
          <p:nvPr>
            <p:ph type="title"/>
          </p:nvPr>
        </p:nvSpPr>
        <p:spPr/>
        <p:txBody>
          <a:bodyPr/>
          <a:lstStyle/>
          <a:p>
            <a:r>
              <a:rPr lang="en-US" dirty="0"/>
              <a:t>Establishing the Voice</a:t>
            </a:r>
          </a:p>
        </p:txBody>
      </p:sp>
      <p:sp>
        <p:nvSpPr>
          <p:cNvPr id="3" name="Content Placeholder 2">
            <a:extLst>
              <a:ext uri="{FF2B5EF4-FFF2-40B4-BE49-F238E27FC236}">
                <a16:creationId xmlns:a16="http://schemas.microsoft.com/office/drawing/2014/main" id="{83F9B5A0-062F-E6A0-BD83-6A4B67F9ED5A}"/>
              </a:ext>
            </a:extLst>
          </p:cNvPr>
          <p:cNvSpPr>
            <a:spLocks noGrp="1"/>
          </p:cNvSpPr>
          <p:nvPr>
            <p:ph idx="1"/>
          </p:nvPr>
        </p:nvSpPr>
        <p:spPr/>
        <p:txBody>
          <a:bodyPr/>
          <a:lstStyle/>
          <a:p>
            <a:r>
              <a:rPr lang="en-US" sz="2000" b="1" dirty="0"/>
              <a:t>3. Implementation</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lang="en-AU" sz="2000" dirty="0">
                <a:solidFill>
                  <a:srgbClr val="000000"/>
                </a:solidFill>
                <a:ea typeface="ＭＳ Ｐゴシック"/>
              </a:rPr>
              <a:t>Building infrastructure</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kumimoji="0" lang="en-AU" sz="2000" b="0"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Funding communities</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lang="en-AU" sz="2000" dirty="0">
                <a:solidFill>
                  <a:srgbClr val="000000"/>
                </a:solidFill>
                <a:ea typeface="ＭＳ Ｐゴシック"/>
              </a:rPr>
              <a:t>Hiring staff</a:t>
            </a:r>
          </a:p>
          <a:p>
            <a:pPr marL="184150" marR="0" lvl="0" indent="-184150" algn="l" defTabSz="914400" rtl="0" eaLnBrk="1" fontAlgn="base" latinLnBrk="0" hangingPunct="1">
              <a:lnSpc>
                <a:spcPct val="100000"/>
              </a:lnSpc>
              <a:spcBef>
                <a:spcPct val="20000"/>
              </a:spcBef>
              <a:spcAft>
                <a:spcPct val="20000"/>
              </a:spcAft>
              <a:buClrTx/>
              <a:buSzTx/>
              <a:buFontTx/>
              <a:buChar char="•"/>
              <a:tabLst/>
              <a:defRPr/>
            </a:pPr>
            <a:r>
              <a:rPr kumimoji="0" lang="en-AU" sz="2000" b="0"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Training and capacity building</a:t>
            </a:r>
            <a:endParaRPr lang="en-AU" sz="2000" dirty="0">
              <a:solidFill>
                <a:srgbClr val="000000"/>
              </a:solidFill>
              <a:ea typeface="ＭＳ Ｐゴシック"/>
            </a:endParaRPr>
          </a:p>
          <a:p>
            <a:endParaRPr lang="en-US" dirty="0"/>
          </a:p>
        </p:txBody>
      </p:sp>
    </p:spTree>
    <p:extLst>
      <p:ext uri="{BB962C8B-B14F-4D97-AF65-F5344CB8AC3E}">
        <p14:creationId xmlns:p14="http://schemas.microsoft.com/office/powerpoint/2010/main" val="2533433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5F6E8C-D42E-0A42-B4D9-C3C491A71C85}"/>
              </a:ext>
            </a:extLst>
          </p:cNvPr>
          <p:cNvSpPr>
            <a:spLocks noGrp="1"/>
          </p:cNvSpPr>
          <p:nvPr>
            <p:ph type="ctrTitle"/>
          </p:nvPr>
        </p:nvSpPr>
        <p:spPr/>
        <p:txBody>
          <a:bodyPr/>
          <a:lstStyle/>
          <a:p>
            <a:r>
              <a:rPr lang="en-US" sz="3200" b="1" kern="0" dirty="0"/>
              <a:t>What principles has the Referendum Working Group committed to?</a:t>
            </a:r>
            <a:endParaRPr lang="en-US" dirty="0"/>
          </a:p>
        </p:txBody>
      </p:sp>
    </p:spTree>
    <p:extLst>
      <p:ext uri="{BB962C8B-B14F-4D97-AF65-F5344CB8AC3E}">
        <p14:creationId xmlns:p14="http://schemas.microsoft.com/office/powerpoint/2010/main" val="3374191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A358E-157A-B198-C344-2AA047967383}"/>
              </a:ext>
            </a:extLst>
          </p:cNvPr>
          <p:cNvSpPr>
            <a:spLocks noGrp="1"/>
          </p:cNvSpPr>
          <p:nvPr>
            <p:ph type="title"/>
          </p:nvPr>
        </p:nvSpPr>
        <p:spPr/>
        <p:txBody>
          <a:bodyPr/>
          <a:lstStyle/>
          <a:p>
            <a:r>
              <a:rPr lang="en-US" dirty="0"/>
              <a:t>Guiding principles of the Voice</a:t>
            </a:r>
          </a:p>
        </p:txBody>
      </p:sp>
      <p:sp>
        <p:nvSpPr>
          <p:cNvPr id="3" name="Content Placeholder 2">
            <a:extLst>
              <a:ext uri="{FF2B5EF4-FFF2-40B4-BE49-F238E27FC236}">
                <a16:creationId xmlns:a16="http://schemas.microsoft.com/office/drawing/2014/main" id="{33E00D0E-C2A0-FE37-0222-C26A282BCC84}"/>
              </a:ext>
            </a:extLst>
          </p:cNvPr>
          <p:cNvSpPr>
            <a:spLocks noGrp="1"/>
          </p:cNvSpPr>
          <p:nvPr>
            <p:ph idx="1"/>
          </p:nvPr>
        </p:nvSpPr>
        <p:spPr/>
        <p:txBody>
          <a:bodyPr/>
          <a:lstStyle/>
          <a:p>
            <a:pPr marL="457200" indent="-457200">
              <a:buFont typeface="+mj-lt"/>
              <a:buAutoNum type="arabicPeriod"/>
            </a:pPr>
            <a:r>
              <a:rPr lang="en-US" sz="1800" dirty="0"/>
              <a:t>The Voice will give independent advice to the Parliament and Government</a:t>
            </a:r>
          </a:p>
          <a:p>
            <a:pPr marL="457200" indent="-457200">
              <a:buFont typeface="+mj-lt"/>
              <a:buAutoNum type="arabicPeriod"/>
            </a:pPr>
            <a:r>
              <a:rPr lang="en-US" sz="1800" dirty="0"/>
              <a:t>The Voice will be chosen by Aboriginal and Torres Strait Islander people based on the wishes of local communities</a:t>
            </a:r>
          </a:p>
          <a:p>
            <a:pPr marL="457200" indent="-457200">
              <a:buFont typeface="+mj-lt"/>
              <a:buAutoNum type="arabicPeriod"/>
            </a:pPr>
            <a:r>
              <a:rPr lang="en-US" sz="1800" dirty="0"/>
              <a:t>The Voice will be representative of Aboriginal and Torres Strait Islander communities, gender balanced and include youth</a:t>
            </a:r>
          </a:p>
          <a:p>
            <a:pPr marL="457200" indent="-457200">
              <a:buFont typeface="+mj-lt"/>
              <a:buAutoNum type="arabicPeriod"/>
            </a:pPr>
            <a:r>
              <a:rPr lang="en-US" sz="1800" dirty="0"/>
              <a:t>The Voice will be empowering, community-led, inclusive, respectful and culturally informed</a:t>
            </a:r>
          </a:p>
          <a:p>
            <a:pPr>
              <a:buFontTx/>
              <a:buAutoNum type="arabicPeriod"/>
            </a:pPr>
            <a:endParaRPr lang="en-US" sz="2000" dirty="0"/>
          </a:p>
          <a:p>
            <a:pPr>
              <a:buFontTx/>
              <a:buAutoNum type="arabicPeriod"/>
            </a:pPr>
            <a:endParaRPr lang="en-US" sz="2000" dirty="0"/>
          </a:p>
          <a:p>
            <a:pPr>
              <a:buAutoNum type="arabicPeriod"/>
            </a:pPr>
            <a:endParaRPr lang="en-US" sz="2000" dirty="0"/>
          </a:p>
          <a:p>
            <a:endParaRPr lang="en-US" sz="2000" dirty="0"/>
          </a:p>
          <a:p>
            <a:endParaRPr lang="en-US" sz="2000" dirty="0"/>
          </a:p>
        </p:txBody>
      </p:sp>
    </p:spTree>
    <p:extLst>
      <p:ext uri="{BB962C8B-B14F-4D97-AF65-F5344CB8AC3E}">
        <p14:creationId xmlns:p14="http://schemas.microsoft.com/office/powerpoint/2010/main" val="1835623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740B8-B276-0C6A-4039-207F245C7CDD}"/>
              </a:ext>
            </a:extLst>
          </p:cNvPr>
          <p:cNvSpPr>
            <a:spLocks noGrp="1"/>
          </p:cNvSpPr>
          <p:nvPr>
            <p:ph type="title"/>
          </p:nvPr>
        </p:nvSpPr>
        <p:spPr/>
        <p:txBody>
          <a:bodyPr/>
          <a:lstStyle/>
          <a:p>
            <a:r>
              <a:rPr lang="en-US" dirty="0"/>
              <a:t>Guiding principles of the Voice</a:t>
            </a:r>
          </a:p>
        </p:txBody>
      </p:sp>
      <p:sp>
        <p:nvSpPr>
          <p:cNvPr id="3" name="Content Placeholder 2">
            <a:extLst>
              <a:ext uri="{FF2B5EF4-FFF2-40B4-BE49-F238E27FC236}">
                <a16:creationId xmlns:a16="http://schemas.microsoft.com/office/drawing/2014/main" id="{D1C0A7EE-D39F-DAE3-BFFD-3150D3107B47}"/>
              </a:ext>
            </a:extLst>
          </p:cNvPr>
          <p:cNvSpPr>
            <a:spLocks noGrp="1"/>
          </p:cNvSpPr>
          <p:nvPr>
            <p:ph idx="1"/>
          </p:nvPr>
        </p:nvSpPr>
        <p:spPr/>
        <p:txBody>
          <a:bodyPr/>
          <a:lstStyle/>
          <a:p>
            <a:r>
              <a:rPr lang="en-US" sz="1800" dirty="0"/>
              <a:t>5. The Voice will be accountable and transparent</a:t>
            </a:r>
          </a:p>
          <a:p>
            <a:pPr marL="0" indent="0"/>
            <a:r>
              <a:rPr lang="en-US" sz="1800" dirty="0"/>
              <a:t>6. The Voice will work alongside existing organisations and traditional structures</a:t>
            </a:r>
            <a:endParaRPr lang="en-AU" sz="1800" dirty="0"/>
          </a:p>
          <a:p>
            <a:pPr marL="0" indent="0"/>
            <a:r>
              <a:rPr lang="en-US" sz="1800" dirty="0"/>
              <a:t>7. The Voice will not have a program delivery function</a:t>
            </a:r>
            <a:endParaRPr lang="en-AU" sz="1800" dirty="0"/>
          </a:p>
          <a:p>
            <a:pPr marL="0" indent="0"/>
            <a:r>
              <a:rPr lang="en-US" sz="1800" dirty="0"/>
              <a:t>8. The Voice will </a:t>
            </a:r>
            <a:r>
              <a:rPr lang="en-AU" sz="1800" dirty="0"/>
              <a:t>not have veto power</a:t>
            </a:r>
          </a:p>
          <a:p>
            <a:endParaRPr lang="en-US" sz="1800" dirty="0"/>
          </a:p>
          <a:p>
            <a:r>
              <a:rPr lang="en-US" sz="1800" dirty="0"/>
              <a:t>Having these principles now = undeniable mandate</a:t>
            </a:r>
          </a:p>
          <a:p>
            <a:endParaRPr lang="en-US" sz="1800" dirty="0"/>
          </a:p>
        </p:txBody>
      </p:sp>
    </p:spTree>
    <p:extLst>
      <p:ext uri="{BB962C8B-B14F-4D97-AF65-F5344CB8AC3E}">
        <p14:creationId xmlns:p14="http://schemas.microsoft.com/office/powerpoint/2010/main" val="2696390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562B1-524B-B9A5-B7DD-3A835F4081CA}"/>
              </a:ext>
            </a:extLst>
          </p:cNvPr>
          <p:cNvSpPr>
            <a:spLocks noGrp="1"/>
          </p:cNvSpPr>
          <p:nvPr>
            <p:ph type="title"/>
          </p:nvPr>
        </p:nvSpPr>
        <p:spPr/>
        <p:txBody>
          <a:bodyPr/>
          <a:lstStyle/>
          <a:p>
            <a:r>
              <a:rPr lang="en-US" dirty="0"/>
              <a:t>Recommended resources</a:t>
            </a:r>
          </a:p>
        </p:txBody>
      </p:sp>
      <p:sp>
        <p:nvSpPr>
          <p:cNvPr id="3" name="Content Placeholder 2">
            <a:extLst>
              <a:ext uri="{FF2B5EF4-FFF2-40B4-BE49-F238E27FC236}">
                <a16:creationId xmlns:a16="http://schemas.microsoft.com/office/drawing/2014/main" id="{4D36FDCB-9D69-C4ED-A563-7308B5DDEDBA}"/>
              </a:ext>
            </a:extLst>
          </p:cNvPr>
          <p:cNvSpPr>
            <a:spLocks noGrp="1"/>
          </p:cNvSpPr>
          <p:nvPr>
            <p:ph idx="1"/>
          </p:nvPr>
        </p:nvSpPr>
        <p:spPr/>
        <p:txBody>
          <a:bodyPr/>
          <a:lstStyle/>
          <a:p>
            <a:r>
              <a:rPr lang="en-US" sz="1600" dirty="0"/>
              <a:t>Sequence of Voice, Treaty, Truth</a:t>
            </a:r>
          </a:p>
          <a:p>
            <a:pPr>
              <a:buFont typeface="Arial" panose="020B0604020202020204" pitchFamily="34" charset="0"/>
              <a:buChar char="•"/>
            </a:pPr>
            <a:r>
              <a:rPr lang="en-US" sz="1600" dirty="0"/>
              <a:t>Constitutional law professors on the Regional Dialogues </a:t>
            </a:r>
            <a:r>
              <a:rPr lang="en-US" sz="1600" dirty="0">
                <a:hlinkClick r:id="rId2"/>
              </a:rPr>
              <a:t>https://insidestory.org.au/the-long-road-to-recognition/</a:t>
            </a:r>
            <a:r>
              <a:rPr lang="en-US" sz="1600" dirty="0"/>
              <a:t> </a:t>
            </a:r>
          </a:p>
          <a:p>
            <a:pPr>
              <a:buFont typeface="Arial" panose="020B0604020202020204" pitchFamily="34" charset="0"/>
              <a:buChar char="•"/>
            </a:pPr>
            <a:r>
              <a:rPr lang="en-US" sz="1600" dirty="0"/>
              <a:t>Group of 40 public law experts’ submission on Constitutional enshrinement </a:t>
            </a:r>
            <a:r>
              <a:rPr lang="en-US" sz="1600" dirty="0">
                <a:hlinkClick r:id="rId3"/>
              </a:rPr>
              <a:t>https://www.indigconlaw.org/home/submission-the-imperative-of-constitutional-enshrinement</a:t>
            </a:r>
            <a:r>
              <a:rPr lang="en-US" sz="1600" dirty="0"/>
              <a:t> </a:t>
            </a:r>
          </a:p>
          <a:p>
            <a:pPr>
              <a:buFont typeface="Arial" panose="020B0604020202020204" pitchFamily="34" charset="0"/>
              <a:buChar char="•"/>
            </a:pPr>
            <a:r>
              <a:rPr lang="en-US" sz="1600" dirty="0"/>
              <a:t>Sara Nakata on the democratic power of Voice and use for treaty negotiations </a:t>
            </a:r>
            <a:r>
              <a:rPr lang="en-US" sz="1600" dirty="0">
                <a:hlinkClick r:id="rId4"/>
              </a:rPr>
              <a:t>https://www.indigconlaw.org/sana-nakata-on-voice-and-finding-a-place-to-start</a:t>
            </a:r>
            <a:r>
              <a:rPr lang="en-US" sz="1600" dirty="0"/>
              <a:t> </a:t>
            </a:r>
          </a:p>
          <a:p>
            <a:r>
              <a:rPr lang="en-US" sz="1600" dirty="0"/>
              <a:t>Establishing the Voice and its guiding principles</a:t>
            </a:r>
          </a:p>
          <a:p>
            <a:pPr>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Agreed principles </a:t>
            </a:r>
            <a:r>
              <a:rPr lang="en-US" sz="1600" dirty="0">
                <a:hlinkClick r:id="rId5"/>
              </a:rPr>
              <a:t>https://voice.gov.au/</a:t>
            </a:r>
            <a:r>
              <a:rPr lang="en-US" sz="1600" dirty="0"/>
              <a:t> </a:t>
            </a:r>
          </a:p>
          <a:p>
            <a:r>
              <a:rPr lang="en-US" sz="1600" dirty="0"/>
              <a:t>See also: </a:t>
            </a:r>
            <a:r>
              <a:rPr lang="en-AU" sz="1600" i="1" dirty="0"/>
              <a:t>Preliminary advice to the national native title council regarding any affect of the proposed voice to parliament on first nations sovereignty </a:t>
            </a:r>
            <a:r>
              <a:rPr lang="en-AU" sz="1600" dirty="0"/>
              <a:t>by Tony McAvoy SC </a:t>
            </a:r>
            <a:r>
              <a:rPr lang="en-AU" sz="1600" dirty="0">
                <a:hlinkClick r:id="rId6"/>
              </a:rPr>
              <a:t>https://nntc.com.au/the-voice-preliminarary-advice/</a:t>
            </a:r>
            <a:r>
              <a:rPr lang="en-AU" sz="1600" dirty="0"/>
              <a:t> </a:t>
            </a:r>
            <a:endParaRPr lang="en-US" sz="1600" dirty="0"/>
          </a:p>
        </p:txBody>
      </p:sp>
    </p:spTree>
    <p:extLst>
      <p:ext uri="{BB962C8B-B14F-4D97-AF65-F5344CB8AC3E}">
        <p14:creationId xmlns:p14="http://schemas.microsoft.com/office/powerpoint/2010/main" val="2190679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020611A-650B-5C40-BC1A-EA060B4AFAC5}"/>
              </a:ext>
            </a:extLst>
          </p:cNvPr>
          <p:cNvSpPr txBox="1">
            <a:spLocks/>
          </p:cNvSpPr>
          <p:nvPr/>
        </p:nvSpPr>
        <p:spPr bwMode="auto">
          <a:xfrm>
            <a:off x="685800" y="2348880"/>
            <a:ext cx="7990656" cy="14700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3000" b="1" i="0">
                <a:solidFill>
                  <a:schemeClr val="tx2"/>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2pPr>
            <a:lvl3pPr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3pPr>
            <a:lvl4pPr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4pPr>
            <a:lvl5pPr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5pPr>
            <a:lvl6pPr marL="457200"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6pPr>
            <a:lvl7pPr marL="914400"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7pPr>
            <a:lvl8pPr marL="1371600"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8pPr>
            <a:lvl9pPr marL="1828800" algn="l" rtl="0" eaLnBrk="1" fontAlgn="base" hangingPunct="1">
              <a:spcBef>
                <a:spcPct val="0"/>
              </a:spcBef>
              <a:spcAft>
                <a:spcPct val="0"/>
              </a:spcAft>
              <a:defRPr sz="2800">
                <a:solidFill>
                  <a:schemeClr val="tx2"/>
                </a:solidFill>
                <a:latin typeface="Arial" charset="0"/>
                <a:ea typeface="ＭＳ Ｐゴシック" charset="-128"/>
                <a:cs typeface="ＭＳ Ｐゴシック" charset="-128"/>
              </a:defRPr>
            </a:lvl9pPr>
          </a:lstStyle>
          <a:p>
            <a:r>
              <a:rPr lang="en-GB" kern="0" dirty="0"/>
              <a:t>Thank you.</a:t>
            </a:r>
            <a:endParaRPr lang="en-US" kern="0" dirty="0"/>
          </a:p>
        </p:txBody>
      </p:sp>
    </p:spTree>
    <p:extLst>
      <p:ext uri="{BB962C8B-B14F-4D97-AF65-F5344CB8AC3E}">
        <p14:creationId xmlns:p14="http://schemas.microsoft.com/office/powerpoint/2010/main" val="196256262"/>
      </p:ext>
    </p:extLst>
  </p:cSld>
  <p:clrMapOvr>
    <a:masterClrMapping/>
  </p:clrMapOvr>
</p:sld>
</file>

<file path=ppt/theme/theme1.xml><?xml version="1.0" encoding="utf-8"?>
<a:theme xmlns:a="http://schemas.openxmlformats.org/drawingml/2006/main" name="PIAC_template-landscape">
  <a:themeElements>
    <a:clrScheme name="PIACtemplat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IACtemplate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PIACtemplat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IACtemplat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IACtemplat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IACtemplat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IACtemplat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IACtemplat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IACtemplate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IACtemplat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IACtemplat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IACtemplat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IACtemplat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IACtemplat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 Template" id="{8B2BFE84-00BB-5944-A734-BEA48DF87D5A}" vid="{73B8621E-8A85-4B44-A790-B6F321BD4B5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0F325D24088944699D95344A74FF2BE" ma:contentTypeVersion="6" ma:contentTypeDescription="Create a new document." ma:contentTypeScope="" ma:versionID="af3a5aa66bdf44be290b2296dada312a">
  <xsd:schema xmlns:xsd="http://www.w3.org/2001/XMLSchema" xmlns:xs="http://www.w3.org/2001/XMLSchema" xmlns:p="http://schemas.microsoft.com/office/2006/metadata/properties" xmlns:ns2="5485b503-1374-4223-b31a-94bcbc8a1696" xmlns:ns3="e52bc480-44ab-4207-8207-d4378c1aa872" targetNamespace="http://schemas.microsoft.com/office/2006/metadata/properties" ma:root="true" ma:fieldsID="6d7f3bd1824d3ab0164b544f8276a10a" ns2:_="" ns3:_="">
    <xsd:import namespace="5485b503-1374-4223-b31a-94bcbc8a1696"/>
    <xsd:import namespace="e52bc480-44ab-4207-8207-d4378c1aa87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85b503-1374-4223-b31a-94bcbc8a16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52bc480-44ab-4207-8207-d4378c1aa87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FB46BE-49BD-41A4-8903-9E922FEEC9AF}">
  <ds:schemaRefs>
    <ds:schemaRef ds:uri="http://schemas.microsoft.com/sharepoint/v3/contenttype/forms"/>
  </ds:schemaRefs>
</ds:datastoreItem>
</file>

<file path=customXml/itemProps2.xml><?xml version="1.0" encoding="utf-8"?>
<ds:datastoreItem xmlns:ds="http://schemas.openxmlformats.org/officeDocument/2006/customXml" ds:itemID="{FABEB202-CAD5-4A00-A937-2857223BB8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85b503-1374-4223-b31a-94bcbc8a1696"/>
    <ds:schemaRef ds:uri="e52bc480-44ab-4207-8207-d4378c1aa8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F0B2A6D-C570-4607-85F3-CC84F72EB779}">
  <ds:schemaRefs>
    <ds:schemaRef ds:uri="http://schemas.microsoft.com/office/2006/metadata/properties"/>
    <ds:schemaRef ds:uri="http://schemas.openxmlformats.org/package/2006/metadata/core-properties"/>
    <ds:schemaRef ds:uri="http://purl.org/dc/dcmitype/"/>
    <ds:schemaRef ds:uri="http://purl.org/dc/elements/1.1/"/>
    <ds:schemaRef ds:uri="e52bc480-44ab-4207-8207-d4378c1aa872"/>
    <ds:schemaRef ds:uri="http://www.w3.org/XML/1998/namespace"/>
    <ds:schemaRef ds:uri="http://schemas.microsoft.com/office/2006/documentManagement/types"/>
    <ds:schemaRef ds:uri="http://schemas.microsoft.com/office/infopath/2007/PartnerControls"/>
    <ds:schemaRef ds:uri="5485b503-1374-4223-b31a-94bcbc8a1696"/>
    <ds:schemaRef ds:uri="http://purl.org/dc/terms/"/>
  </ds:schemaRefs>
</ds:datastoreItem>
</file>

<file path=docProps/app.xml><?xml version="1.0" encoding="utf-8"?>
<Properties xmlns="http://schemas.openxmlformats.org/officeDocument/2006/extended-properties" xmlns:vt="http://schemas.openxmlformats.org/officeDocument/2006/docPropsVTypes">
  <Template>PIAC_template-landscape</Template>
  <TotalTime>219</TotalTime>
  <Words>564</Words>
  <Application>Microsoft Office PowerPoint</Application>
  <PresentationFormat>On-screen Show (4:3)</PresentationFormat>
  <Paragraphs>72</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Arial Narrow</vt:lpstr>
      <vt:lpstr>Helvetica Neue</vt:lpstr>
      <vt:lpstr>Times</vt:lpstr>
      <vt:lpstr>PIAC_template-landscape</vt:lpstr>
      <vt:lpstr>REGIONAL MEMBERS MEETING –  Voice Information Session 18 August 2023</vt:lpstr>
      <vt:lpstr>Overview</vt:lpstr>
      <vt:lpstr>Order of Voice, Treaty, Truth</vt:lpstr>
      <vt:lpstr>Voice, Treaty, Truth</vt:lpstr>
      <vt:lpstr>Voice, Treaty, Truth</vt:lpstr>
      <vt:lpstr>Voice, Treaty, Truth</vt:lpstr>
      <vt:lpstr>Process for establishing the Voice</vt:lpstr>
      <vt:lpstr>Establishing the Voice</vt:lpstr>
      <vt:lpstr>Establishing the Voice</vt:lpstr>
      <vt:lpstr>Establishing the Voice</vt:lpstr>
      <vt:lpstr>What principles has the Referendum Working Group committed to?</vt:lpstr>
      <vt:lpstr>Guiding principles of the Voice</vt:lpstr>
      <vt:lpstr>Guiding principles of the Voice</vt:lpstr>
      <vt:lpstr>Recommended 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FONGA – Voice Information Session 2 June 2023</dc:title>
  <dc:creator>Kate Sinclair</dc:creator>
  <cp:lastModifiedBy>Francesca Cathie</cp:lastModifiedBy>
  <cp:revision>7</cp:revision>
  <cp:lastPrinted>2007-01-04T00:35:29Z</cp:lastPrinted>
  <dcterms:created xsi:type="dcterms:W3CDTF">2023-05-31T01:53:17Z</dcterms:created>
  <dcterms:modified xsi:type="dcterms:W3CDTF">2023-08-21T00:45:52Z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0x01010020F325D24088944699D95344A74FF2BE</vt:lpwstr>
  </property>
</Properties>
</file>